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316" r:id="rId3"/>
    <p:sldId id="318" r:id="rId4"/>
    <p:sldId id="317" r:id="rId5"/>
    <p:sldId id="329" r:id="rId6"/>
    <p:sldId id="319" r:id="rId7"/>
    <p:sldId id="320" r:id="rId8"/>
    <p:sldId id="328" r:id="rId9"/>
    <p:sldId id="321" r:id="rId10"/>
    <p:sldId id="365" r:id="rId11"/>
    <p:sldId id="366" r:id="rId12"/>
    <p:sldId id="367" r:id="rId13"/>
    <p:sldId id="323" r:id="rId14"/>
    <p:sldId id="330" r:id="rId15"/>
    <p:sldId id="354" r:id="rId16"/>
    <p:sldId id="363" r:id="rId17"/>
    <p:sldId id="373" r:id="rId18"/>
    <p:sldId id="356" r:id="rId19"/>
    <p:sldId id="369" r:id="rId20"/>
    <p:sldId id="361" r:id="rId21"/>
    <p:sldId id="322" r:id="rId22"/>
    <p:sldId id="327" r:id="rId23"/>
    <p:sldId id="331" r:id="rId24"/>
    <p:sldId id="368" r:id="rId25"/>
    <p:sldId id="332" r:id="rId26"/>
    <p:sldId id="333" r:id="rId27"/>
    <p:sldId id="352" r:id="rId28"/>
    <p:sldId id="351" r:id="rId29"/>
    <p:sldId id="278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2F2F2"/>
    <a:srgbClr val="FFFFFF"/>
    <a:srgbClr val="E7E6E6"/>
    <a:srgbClr val="BFBFBF"/>
    <a:srgbClr val="999999"/>
    <a:srgbClr val="8F85A0"/>
    <a:srgbClr val="978CA8"/>
    <a:srgbClr val="E6A7A3"/>
    <a:srgbClr val="FC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15" autoAdjust="0"/>
    <p:restoredTop sz="77763" autoAdjust="0"/>
  </p:normalViewPr>
  <p:slideViewPr>
    <p:cSldViewPr snapToGrid="0">
      <p:cViewPr varScale="1">
        <p:scale>
          <a:sx n="100" d="100"/>
          <a:sy n="100" d="100"/>
        </p:scale>
        <p:origin x="1072" y="176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旻晖 谢" userId="e98f13ad-3792-41c9-b2d5-48b7e60efdb6" providerId="ADAL" clId="{396F9A51-1952-4C28-96C7-956EB54DB3E5}"/>
    <pc:docChg chg="undo custSel modSld">
      <pc:chgData name="旻晖 谢" userId="e98f13ad-3792-41c9-b2d5-48b7e60efdb6" providerId="ADAL" clId="{396F9A51-1952-4C28-96C7-956EB54DB3E5}" dt="2022-03-16T14:05:24.964" v="662" actId="1076"/>
      <pc:docMkLst>
        <pc:docMk/>
      </pc:docMkLst>
      <pc:sldChg chg="modSp">
        <pc:chgData name="旻晖 谢" userId="e98f13ad-3792-41c9-b2d5-48b7e60efdb6" providerId="ADAL" clId="{396F9A51-1952-4C28-96C7-956EB54DB3E5}" dt="2022-03-16T08:39:07.502" v="42" actId="1076"/>
        <pc:sldMkLst>
          <pc:docMk/>
          <pc:sldMk cId="2450590712" sldId="317"/>
        </pc:sldMkLst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61" creationId="{E97B4697-9219-284B-8410-44DEC3727D63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62" creationId="{D2E400AC-4A97-AA4F-AE22-C130BA2AFF68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63" creationId="{C996262C-8165-7E47-8A10-07557F5FBCD5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64" creationId="{D3D667D5-6106-8F41-A80D-DAB9E50ED4F7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65" creationId="{4A852500-FC90-5A4B-A5A1-F643BD07DAE1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66" creationId="{1D4420D1-6428-2643-A252-0BE8B76AF538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67" creationId="{61DB12A2-372E-524E-9D63-260F3FDC8B21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68" creationId="{B9E079C4-F27D-FF4A-B864-A6FDDD8D5514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69" creationId="{6E83CEB1-6205-2E42-BBD4-325E7CE4A29E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0" creationId="{CA251C52-BB93-7549-822B-49FFEDDABDB4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1" creationId="{08BADC89-B29F-FC44-B9B8-86B82E5FE43B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2" creationId="{816375D0-B68D-5944-B79E-5063FC56F85D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3" creationId="{C024B85C-7001-DE42-A47E-0879F66BF186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4" creationId="{20B52101-6557-AD43-ABFC-56CA10B735A1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5" creationId="{9BC1FDF4-3F04-DA42-8E6D-5F988FB4B2E8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6" creationId="{4C39F87E-5217-F04C-8616-B0A1B9BBEBEC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7" creationId="{D5A86A75-41C0-A845-A95E-602E00706980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8" creationId="{A52BE128-0565-9540-89B4-6C5C2798F296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79" creationId="{4DD7F300-E356-C24C-84DA-7BA717734CDC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80" creationId="{81D407F5-ABCA-2A43-B0DB-25D6E30ED8DF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81" creationId="{42DFB83B-CC6A-024E-814A-11228587EF45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83" creationId="{55A7A8D6-39B5-2346-9F43-E8043205712B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84" creationId="{8111EB35-B977-5044-8F58-6E8C6507E40A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85" creationId="{7DE837BD-1950-BB4A-9B3D-3F7CFD8359AD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92" creationId="{E6A52BF1-9B18-7C43-8723-30354FAC9F14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93" creationId="{6A7A5BD4-C260-5D43-BDA9-94E3F9A5D097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94" creationId="{FDD6B53A-50C3-1A4F-A631-7953AC39B38F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95" creationId="{6A292283-ADA8-AD45-96F9-5034AD9F44EE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96" creationId="{F8884230-6636-7244-9F43-A81970814A52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97" creationId="{0AE22E2E-03CB-D84E-A10A-78754C751471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103" creationId="{B71E9F9E-EFFB-6E44-BFF7-48EA80D802DD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104" creationId="{28F99D3B-7249-9549-974D-998B1B91B2F6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108" creationId="{1491B397-CE9A-7F4A-AAAA-529DE97AC5D4}"/>
          </ac:spMkLst>
        </pc:spChg>
        <pc:spChg chg="mod">
          <ac:chgData name="旻晖 谢" userId="e98f13ad-3792-41c9-b2d5-48b7e60efdb6" providerId="ADAL" clId="{396F9A51-1952-4C28-96C7-956EB54DB3E5}" dt="2022-03-16T08:39:07.502" v="42" actId="1076"/>
          <ac:spMkLst>
            <pc:docMk/>
            <pc:sldMk cId="2450590712" sldId="317"/>
            <ac:spMk id="109" creationId="{F2F3E39A-3B66-9B41-A7CF-24C161F2FAB7}"/>
          </ac:spMkLst>
        </pc:spChg>
        <pc:grpChg chg="mod">
          <ac:chgData name="旻晖 谢" userId="e98f13ad-3792-41c9-b2d5-48b7e60efdb6" providerId="ADAL" clId="{396F9A51-1952-4C28-96C7-956EB54DB3E5}" dt="2022-03-16T08:39:07.502" v="42" actId="1076"/>
          <ac:grpSpMkLst>
            <pc:docMk/>
            <pc:sldMk cId="2450590712" sldId="317"/>
            <ac:grpSpMk id="82" creationId="{B4F50CD1-FE3D-3A49-AB9D-8C19EA98DC45}"/>
          </ac:grpSpMkLst>
        </pc:grp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86" creationId="{5BCC9603-6015-374F-89F5-EBE8AC05DEAD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87" creationId="{68886A5A-19C7-FC4C-AE02-A6E8C74B4382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88" creationId="{2B245F7F-C2B0-2A4B-B7EA-883674FF92E0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89" creationId="{40043655-7D94-A941-BB01-A4065C81744D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90" creationId="{DE140932-F0D0-B84C-82EB-B7ED0DFA2ED9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91" creationId="{3872C3F4-13F0-F244-91F2-7CC7E283913D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98" creationId="{1782E6DD-FE06-AD4C-93B1-C0ED8F58CD74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99" creationId="{D95152B4-52EB-C647-B0E8-B821315A7EFB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100" creationId="{D1CA6F75-6223-9248-A43D-13B13B5F46EC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101" creationId="{0CFCC1BE-CAD2-804C-B6C4-147CAEC2F1D8}"/>
          </ac:cxnSpMkLst>
        </pc:cxnChg>
        <pc:cxnChg chg="mod">
          <ac:chgData name="旻晖 谢" userId="e98f13ad-3792-41c9-b2d5-48b7e60efdb6" providerId="ADAL" clId="{396F9A51-1952-4C28-96C7-956EB54DB3E5}" dt="2022-03-16T08:39:07.502" v="42" actId="1076"/>
          <ac:cxnSpMkLst>
            <pc:docMk/>
            <pc:sldMk cId="2450590712" sldId="317"/>
            <ac:cxnSpMk id="102" creationId="{84992F9B-F6C2-5347-87B8-896C96659125}"/>
          </ac:cxnSpMkLst>
        </pc:cxnChg>
      </pc:sldChg>
      <pc:sldChg chg="modSp">
        <pc:chgData name="旻晖 谢" userId="e98f13ad-3792-41c9-b2d5-48b7e60efdb6" providerId="ADAL" clId="{396F9A51-1952-4C28-96C7-956EB54DB3E5}" dt="2022-03-16T14:05:24.964" v="662" actId="1076"/>
        <pc:sldMkLst>
          <pc:docMk/>
          <pc:sldMk cId="3170327733" sldId="320"/>
        </pc:sldMkLst>
        <pc:spChg chg="mod ord">
          <ac:chgData name="旻晖 谢" userId="e98f13ad-3792-41c9-b2d5-48b7e60efdb6" providerId="ADAL" clId="{396F9A51-1952-4C28-96C7-956EB54DB3E5}" dt="2022-03-16T14:05:24.964" v="662" actId="1076"/>
          <ac:spMkLst>
            <pc:docMk/>
            <pc:sldMk cId="3170327733" sldId="320"/>
            <ac:spMk id="7" creationId="{93AC1212-4105-304A-BF80-97FC6187EE71}"/>
          </ac:spMkLst>
        </pc:spChg>
      </pc:sldChg>
      <pc:sldChg chg="modSp">
        <pc:chgData name="旻晖 谢" userId="e98f13ad-3792-41c9-b2d5-48b7e60efdb6" providerId="ADAL" clId="{396F9A51-1952-4C28-96C7-956EB54DB3E5}" dt="2022-03-16T11:15:13.162" v="365"/>
        <pc:sldMkLst>
          <pc:docMk/>
          <pc:sldMk cId="2797420394" sldId="323"/>
        </pc:sldMkLst>
        <pc:spChg chg="mod">
          <ac:chgData name="旻晖 谢" userId="e98f13ad-3792-41c9-b2d5-48b7e60efdb6" providerId="ADAL" clId="{396F9A51-1952-4C28-96C7-956EB54DB3E5}" dt="2022-03-16T11:15:13.162" v="365"/>
          <ac:spMkLst>
            <pc:docMk/>
            <pc:sldMk cId="2797420394" sldId="323"/>
            <ac:spMk id="4" creationId="{00000000-0000-0000-0000-000000000000}"/>
          </ac:spMkLst>
        </pc:spChg>
      </pc:sldChg>
      <pc:sldChg chg="addSp modSp">
        <pc:chgData name="旻晖 谢" userId="e98f13ad-3792-41c9-b2d5-48b7e60efdb6" providerId="ADAL" clId="{396F9A51-1952-4C28-96C7-956EB54DB3E5}" dt="2022-03-16T14:00:34.918" v="615" actId="1035"/>
        <pc:sldMkLst>
          <pc:docMk/>
          <pc:sldMk cId="2868066200" sldId="327"/>
        </pc:sldMkLst>
        <pc:spChg chg="mod">
          <ac:chgData name="旻晖 谢" userId="e98f13ad-3792-41c9-b2d5-48b7e60efdb6" providerId="ADAL" clId="{396F9A51-1952-4C28-96C7-956EB54DB3E5}" dt="2022-03-16T14:00:34.918" v="615" actId="1035"/>
          <ac:spMkLst>
            <pc:docMk/>
            <pc:sldMk cId="2868066200" sldId="327"/>
            <ac:spMk id="2" creationId="{50FD6C07-3806-8B40-B5E4-88A5BF91DD46}"/>
          </ac:spMkLst>
        </pc:spChg>
        <pc:spChg chg="mod">
          <ac:chgData name="旻晖 谢" userId="e98f13ad-3792-41c9-b2d5-48b7e60efdb6" providerId="ADAL" clId="{396F9A51-1952-4C28-96C7-956EB54DB3E5}" dt="2022-03-16T13:21:31.783" v="467"/>
          <ac:spMkLst>
            <pc:docMk/>
            <pc:sldMk cId="2868066200" sldId="327"/>
            <ac:spMk id="3" creationId="{00000000-0000-0000-0000-000000000000}"/>
          </ac:spMkLst>
        </pc:spChg>
        <pc:spChg chg="mod">
          <ac:chgData name="旻晖 谢" userId="e98f13ad-3792-41c9-b2d5-48b7e60efdb6" providerId="ADAL" clId="{396F9A51-1952-4C28-96C7-956EB54DB3E5}" dt="2022-03-16T14:00:34.918" v="615" actId="1035"/>
          <ac:spMkLst>
            <pc:docMk/>
            <pc:sldMk cId="2868066200" sldId="327"/>
            <ac:spMk id="6" creationId="{00000000-0000-0000-0000-000000000000}"/>
          </ac:spMkLst>
        </pc:spChg>
        <pc:spChg chg="add mod">
          <ac:chgData name="旻晖 谢" userId="e98f13ad-3792-41c9-b2d5-48b7e60efdb6" providerId="ADAL" clId="{396F9A51-1952-4C28-96C7-956EB54DB3E5}" dt="2022-03-16T13:24:21.475" v="556" actId="404"/>
          <ac:spMkLst>
            <pc:docMk/>
            <pc:sldMk cId="2868066200" sldId="327"/>
            <ac:spMk id="10" creationId="{2C99591C-2C61-46FF-84A4-EDA148944E7C}"/>
          </ac:spMkLst>
        </pc:spChg>
        <pc:spChg chg="mod">
          <ac:chgData name="旻晖 谢" userId="e98f13ad-3792-41c9-b2d5-48b7e60efdb6" providerId="ADAL" clId="{396F9A51-1952-4C28-96C7-956EB54DB3E5}" dt="2022-03-16T14:00:34.918" v="615" actId="1035"/>
          <ac:spMkLst>
            <pc:docMk/>
            <pc:sldMk cId="2868066200" sldId="327"/>
            <ac:spMk id="12" creationId="{8B89051B-CBAF-5C42-AE54-684AFF6AE57D}"/>
          </ac:spMkLst>
        </pc:spChg>
        <pc:graphicFrameChg chg="mod modGraphic">
          <ac:chgData name="旻晖 谢" userId="e98f13ad-3792-41c9-b2d5-48b7e60efdb6" providerId="ADAL" clId="{396F9A51-1952-4C28-96C7-956EB54DB3E5}" dt="2022-03-16T13:21:16.158" v="464" actId="1076"/>
          <ac:graphicFrameMkLst>
            <pc:docMk/>
            <pc:sldMk cId="2868066200" sldId="327"/>
            <ac:graphicFrameMk id="5" creationId="{00000000-0000-0000-0000-000000000000}"/>
          </ac:graphicFrameMkLst>
        </pc:graphicFrameChg>
        <pc:graphicFrameChg chg="mod">
          <ac:chgData name="旻晖 谢" userId="e98f13ad-3792-41c9-b2d5-48b7e60efdb6" providerId="ADAL" clId="{396F9A51-1952-4C28-96C7-956EB54DB3E5}" dt="2022-03-16T14:00:34.918" v="615" actId="1035"/>
          <ac:graphicFrameMkLst>
            <pc:docMk/>
            <pc:sldMk cId="2868066200" sldId="327"/>
            <ac:graphicFrameMk id="11" creationId="{246BAED3-ECEE-7341-B245-EAB089FD90FA}"/>
          </ac:graphicFrameMkLst>
        </pc:graphicFrameChg>
      </pc:sldChg>
      <pc:sldChg chg="modSp">
        <pc:chgData name="旻晖 谢" userId="e98f13ad-3792-41c9-b2d5-48b7e60efdb6" providerId="ADAL" clId="{396F9A51-1952-4C28-96C7-956EB54DB3E5}" dt="2022-03-16T11:15:16.119" v="367"/>
        <pc:sldMkLst>
          <pc:docMk/>
          <pc:sldMk cId="3648464050" sldId="330"/>
        </pc:sldMkLst>
        <pc:spChg chg="mod">
          <ac:chgData name="旻晖 谢" userId="e98f13ad-3792-41c9-b2d5-48b7e60efdb6" providerId="ADAL" clId="{396F9A51-1952-4C28-96C7-956EB54DB3E5}" dt="2022-03-16T11:15:16.119" v="367"/>
          <ac:spMkLst>
            <pc:docMk/>
            <pc:sldMk cId="3648464050" sldId="330"/>
            <ac:spMk id="4" creationId="{00000000-0000-0000-0000-000000000000}"/>
          </ac:spMkLst>
        </pc:spChg>
        <pc:spChg chg="mod">
          <ac:chgData name="旻晖 谢" userId="e98f13ad-3792-41c9-b2d5-48b7e60efdb6" providerId="ADAL" clId="{396F9A51-1952-4C28-96C7-956EB54DB3E5}" dt="2022-03-16T11:13:47.736" v="305"/>
          <ac:spMkLst>
            <pc:docMk/>
            <pc:sldMk cId="3648464050" sldId="330"/>
            <ac:spMk id="10" creationId="{52E105DD-9048-3C44-8170-3CBD753F906E}"/>
          </ac:spMkLst>
        </pc:spChg>
      </pc:sldChg>
      <pc:sldChg chg="modSp">
        <pc:chgData name="旻晖 谢" userId="e98f13ad-3792-41c9-b2d5-48b7e60efdb6" providerId="ADAL" clId="{396F9A51-1952-4C28-96C7-956EB54DB3E5}" dt="2022-03-16T14:02:18.101" v="648" actId="1076"/>
        <pc:sldMkLst>
          <pc:docMk/>
          <pc:sldMk cId="403185528" sldId="331"/>
        </pc:sldMkLst>
        <pc:spChg chg="mod">
          <ac:chgData name="旻晖 谢" userId="e98f13ad-3792-41c9-b2d5-48b7e60efdb6" providerId="ADAL" clId="{396F9A51-1952-4C28-96C7-956EB54DB3E5}" dt="2022-03-16T14:01:56.773" v="642" actId="1076"/>
          <ac:spMkLst>
            <pc:docMk/>
            <pc:sldMk cId="403185528" sldId="331"/>
            <ac:spMk id="4" creationId="{067423B1-9401-5F43-8DF4-3BE3B1C61F27}"/>
          </ac:spMkLst>
        </pc:spChg>
        <pc:spChg chg="mod">
          <ac:chgData name="旻晖 谢" userId="e98f13ad-3792-41c9-b2d5-48b7e60efdb6" providerId="ADAL" clId="{396F9A51-1952-4C28-96C7-956EB54DB3E5}" dt="2022-03-16T14:01:50.910" v="641" actId="1076"/>
          <ac:spMkLst>
            <pc:docMk/>
            <pc:sldMk cId="403185528" sldId="331"/>
            <ac:spMk id="16" creationId="{B6B9BB9E-9579-C047-B4CF-79425AE8EB1C}"/>
          </ac:spMkLst>
        </pc:spChg>
        <pc:spChg chg="mod">
          <ac:chgData name="旻晖 谢" userId="e98f13ad-3792-41c9-b2d5-48b7e60efdb6" providerId="ADAL" clId="{396F9A51-1952-4C28-96C7-956EB54DB3E5}" dt="2022-03-16T14:02:18.101" v="648" actId="1076"/>
          <ac:spMkLst>
            <pc:docMk/>
            <pc:sldMk cId="403185528" sldId="331"/>
            <ac:spMk id="21" creationId="{B7025B09-558B-4D7B-8588-EA0A65ECBD33}"/>
          </ac:spMkLst>
        </pc:spChg>
        <pc:grpChg chg="mod">
          <ac:chgData name="旻晖 谢" userId="e98f13ad-3792-41c9-b2d5-48b7e60efdb6" providerId="ADAL" clId="{396F9A51-1952-4C28-96C7-956EB54DB3E5}" dt="2022-03-16T14:01:47.828" v="640" actId="1076"/>
          <ac:grpSpMkLst>
            <pc:docMk/>
            <pc:sldMk cId="403185528" sldId="331"/>
            <ac:grpSpMk id="2" creationId="{14825C36-27AB-2343-919B-90A0F24AE05B}"/>
          </ac:grpSpMkLst>
        </pc:grpChg>
        <pc:picChg chg="mod">
          <ac:chgData name="旻晖 谢" userId="e98f13ad-3792-41c9-b2d5-48b7e60efdb6" providerId="ADAL" clId="{396F9A51-1952-4C28-96C7-956EB54DB3E5}" dt="2022-03-16T14:02:13.554" v="647" actId="1076"/>
          <ac:picMkLst>
            <pc:docMk/>
            <pc:sldMk cId="403185528" sldId="331"/>
            <ac:picMk id="17" creationId="{C72C4E69-38B3-4E83-AAC8-1342C804F683}"/>
          </ac:picMkLst>
        </pc:picChg>
      </pc:sldChg>
      <pc:sldChg chg="addSp delSp modSp">
        <pc:chgData name="旻晖 谢" userId="e98f13ad-3792-41c9-b2d5-48b7e60efdb6" providerId="ADAL" clId="{396F9A51-1952-4C28-96C7-956EB54DB3E5}" dt="2022-03-16T14:03:14.187" v="650" actId="14100"/>
        <pc:sldMkLst>
          <pc:docMk/>
          <pc:sldMk cId="2856407011" sldId="332"/>
        </pc:sldMkLst>
        <pc:spChg chg="mod">
          <ac:chgData name="旻晖 谢" userId="e98f13ad-3792-41c9-b2d5-48b7e60efdb6" providerId="ADAL" clId="{396F9A51-1952-4C28-96C7-956EB54DB3E5}" dt="2022-03-16T13:07:11.884" v="461" actId="1076"/>
          <ac:spMkLst>
            <pc:docMk/>
            <pc:sldMk cId="2856407011" sldId="332"/>
            <ac:spMk id="8" creationId="{3A59CFC2-7BF7-0049-B0F6-0896CAA041F6}"/>
          </ac:spMkLst>
        </pc:spChg>
        <pc:spChg chg="mod">
          <ac:chgData name="旻晖 谢" userId="e98f13ad-3792-41c9-b2d5-48b7e60efdb6" providerId="ADAL" clId="{396F9A51-1952-4C28-96C7-956EB54DB3E5}" dt="2022-03-16T13:03:44.536" v="431" actId="1076"/>
          <ac:spMkLst>
            <pc:docMk/>
            <pc:sldMk cId="2856407011" sldId="332"/>
            <ac:spMk id="9" creationId="{10C2959D-C38C-3340-B38F-D487A6E54215}"/>
          </ac:spMkLst>
        </pc:spChg>
        <pc:spChg chg="mod">
          <ac:chgData name="旻晖 谢" userId="e98f13ad-3792-41c9-b2d5-48b7e60efdb6" providerId="ADAL" clId="{396F9A51-1952-4C28-96C7-956EB54DB3E5}" dt="2022-03-16T13:03:48.866" v="432" actId="1076"/>
          <ac:spMkLst>
            <pc:docMk/>
            <pc:sldMk cId="2856407011" sldId="332"/>
            <ac:spMk id="14" creationId="{01C4E11B-0891-8D44-A601-13352E87608F}"/>
          </ac:spMkLst>
        </pc:spChg>
        <pc:spChg chg="mod">
          <ac:chgData name="旻晖 谢" userId="e98f13ad-3792-41c9-b2d5-48b7e60efdb6" providerId="ADAL" clId="{396F9A51-1952-4C28-96C7-956EB54DB3E5}" dt="2022-03-16T13:59:39.912" v="597" actId="1037"/>
          <ac:spMkLst>
            <pc:docMk/>
            <pc:sldMk cId="2856407011" sldId="332"/>
            <ac:spMk id="21" creationId="{3FC005D8-1A7A-0148-A6D4-BAC90A68C4DF}"/>
          </ac:spMkLst>
        </pc:spChg>
        <pc:spChg chg="mod">
          <ac:chgData name="旻晖 谢" userId="e98f13ad-3792-41c9-b2d5-48b7e60efdb6" providerId="ADAL" clId="{396F9A51-1952-4C28-96C7-956EB54DB3E5}" dt="2022-03-16T13:59:39.912" v="597" actId="1037"/>
          <ac:spMkLst>
            <pc:docMk/>
            <pc:sldMk cId="2856407011" sldId="332"/>
            <ac:spMk id="24" creationId="{1DC50659-DA5E-A343-928E-3B4A8D66510E}"/>
          </ac:spMkLst>
        </pc:spChg>
        <pc:spChg chg="mod">
          <ac:chgData name="旻晖 谢" userId="e98f13ad-3792-41c9-b2d5-48b7e60efdb6" providerId="ADAL" clId="{396F9A51-1952-4C28-96C7-956EB54DB3E5}" dt="2022-03-16T13:59:39.912" v="597" actId="1037"/>
          <ac:spMkLst>
            <pc:docMk/>
            <pc:sldMk cId="2856407011" sldId="332"/>
            <ac:spMk id="26" creationId="{EF7DD279-AF47-0947-955A-D21B512E08D7}"/>
          </ac:spMkLst>
        </pc:spChg>
        <pc:spChg chg="mod">
          <ac:chgData name="旻晖 谢" userId="e98f13ad-3792-41c9-b2d5-48b7e60efdb6" providerId="ADAL" clId="{396F9A51-1952-4C28-96C7-956EB54DB3E5}" dt="2022-03-16T14:03:14.187" v="650" actId="14100"/>
          <ac:spMkLst>
            <pc:docMk/>
            <pc:sldMk cId="2856407011" sldId="332"/>
            <ac:spMk id="29" creationId="{EDB4169D-96F7-8E49-BE95-DF59F0E8861B}"/>
          </ac:spMkLst>
        </pc:spChg>
        <pc:spChg chg="mod">
          <ac:chgData name="旻晖 谢" userId="e98f13ad-3792-41c9-b2d5-48b7e60efdb6" providerId="ADAL" clId="{396F9A51-1952-4C28-96C7-956EB54DB3E5}" dt="2022-03-16T13:03:58.330" v="434" actId="1076"/>
          <ac:spMkLst>
            <pc:docMk/>
            <pc:sldMk cId="2856407011" sldId="332"/>
            <ac:spMk id="30" creationId="{33974B8F-04BE-5347-82A0-446F256D9459}"/>
          </ac:spMkLst>
        </pc:spChg>
        <pc:picChg chg="mod">
          <ac:chgData name="旻晖 谢" userId="e98f13ad-3792-41c9-b2d5-48b7e60efdb6" providerId="ADAL" clId="{396F9A51-1952-4C28-96C7-956EB54DB3E5}" dt="2022-03-16T13:04:09.400" v="435" actId="1076"/>
          <ac:picMkLst>
            <pc:docMk/>
            <pc:sldMk cId="2856407011" sldId="332"/>
            <ac:picMk id="3" creationId="{8FA37BEA-9CAD-B347-9166-C7000A36207E}"/>
          </ac:picMkLst>
        </pc:picChg>
        <pc:picChg chg="mod">
          <ac:chgData name="旻晖 谢" userId="e98f13ad-3792-41c9-b2d5-48b7e60efdb6" providerId="ADAL" clId="{396F9A51-1952-4C28-96C7-956EB54DB3E5}" dt="2022-03-16T13:03:39.529" v="430" actId="14100"/>
          <ac:picMkLst>
            <pc:docMk/>
            <pc:sldMk cId="2856407011" sldId="332"/>
            <ac:picMk id="10" creationId="{B77B700C-B218-504F-8E9C-7ABB6FF9F865}"/>
          </ac:picMkLst>
        </pc:picChg>
        <pc:cxnChg chg="mod">
          <ac:chgData name="旻晖 谢" userId="e98f13ad-3792-41c9-b2d5-48b7e60efdb6" providerId="ADAL" clId="{396F9A51-1952-4C28-96C7-956EB54DB3E5}" dt="2022-03-16T13:03:15.427" v="423" actId="1076"/>
          <ac:cxnSpMkLst>
            <pc:docMk/>
            <pc:sldMk cId="2856407011" sldId="332"/>
            <ac:cxnSpMk id="22" creationId="{64D9E8A9-B014-CE4D-8357-4208E9963E40}"/>
          </ac:cxnSpMkLst>
        </pc:cxnChg>
        <pc:cxnChg chg="mod">
          <ac:chgData name="旻晖 谢" userId="e98f13ad-3792-41c9-b2d5-48b7e60efdb6" providerId="ADAL" clId="{396F9A51-1952-4C28-96C7-956EB54DB3E5}" dt="2022-03-16T13:03:23.537" v="425" actId="1076"/>
          <ac:cxnSpMkLst>
            <pc:docMk/>
            <pc:sldMk cId="2856407011" sldId="332"/>
            <ac:cxnSpMk id="23" creationId="{41A20065-E7C0-FD4B-B707-E03B855BE10E}"/>
          </ac:cxnSpMkLst>
        </pc:cxnChg>
        <pc:cxnChg chg="mod">
          <ac:chgData name="旻晖 谢" userId="e98f13ad-3792-41c9-b2d5-48b7e60efdb6" providerId="ADAL" clId="{396F9A51-1952-4C28-96C7-956EB54DB3E5}" dt="2022-03-16T13:04:16.520" v="437" actId="14100"/>
          <ac:cxnSpMkLst>
            <pc:docMk/>
            <pc:sldMk cId="2856407011" sldId="332"/>
            <ac:cxnSpMk id="25" creationId="{3EAE7FE1-3C85-7A4A-87DF-876F94927755}"/>
          </ac:cxnSpMkLst>
        </pc:cxnChg>
        <pc:cxnChg chg="add del mod">
          <ac:chgData name="旻晖 谢" userId="e98f13ad-3792-41c9-b2d5-48b7e60efdb6" providerId="ADAL" clId="{396F9A51-1952-4C28-96C7-956EB54DB3E5}" dt="2022-03-16T13:04:49.312" v="451" actId="478"/>
          <ac:cxnSpMkLst>
            <pc:docMk/>
            <pc:sldMk cId="2856407011" sldId="332"/>
            <ac:cxnSpMk id="28" creationId="{CCF4586D-B87A-4231-92B9-82609F0065E1}"/>
          </ac:cxnSpMkLst>
        </pc:cxnChg>
        <pc:cxnChg chg="add del mod">
          <ac:chgData name="旻晖 谢" userId="e98f13ad-3792-41c9-b2d5-48b7e60efdb6" providerId="ADAL" clId="{396F9A51-1952-4C28-96C7-956EB54DB3E5}" dt="2022-03-16T13:04:47.599" v="450" actId="478"/>
          <ac:cxnSpMkLst>
            <pc:docMk/>
            <pc:sldMk cId="2856407011" sldId="332"/>
            <ac:cxnSpMk id="31" creationId="{F4FC0FFB-E99F-4AA4-9314-799D0DFFA9A7}"/>
          </ac:cxnSpMkLst>
        </pc:cxnChg>
      </pc:sldChg>
      <pc:sldChg chg="modSp">
        <pc:chgData name="旻晖 谢" userId="e98f13ad-3792-41c9-b2d5-48b7e60efdb6" providerId="ADAL" clId="{396F9A51-1952-4C28-96C7-956EB54DB3E5}" dt="2022-03-16T14:00:05.007" v="599" actId="14100"/>
        <pc:sldMkLst>
          <pc:docMk/>
          <pc:sldMk cId="1840242616" sldId="333"/>
        </pc:sldMkLst>
        <pc:spChg chg="mod">
          <ac:chgData name="旻晖 谢" userId="e98f13ad-3792-41c9-b2d5-48b7e60efdb6" providerId="ADAL" clId="{396F9A51-1952-4C28-96C7-956EB54DB3E5}" dt="2022-03-16T13:57:34.900" v="592" actId="207"/>
          <ac:spMkLst>
            <pc:docMk/>
            <pc:sldMk cId="1840242616" sldId="333"/>
            <ac:spMk id="11" creationId="{75A685C4-B511-2046-A5C9-60561A7DC2B5}"/>
          </ac:spMkLst>
        </pc:spChg>
        <pc:picChg chg="mod">
          <ac:chgData name="旻晖 谢" userId="e98f13ad-3792-41c9-b2d5-48b7e60efdb6" providerId="ADAL" clId="{396F9A51-1952-4C28-96C7-956EB54DB3E5}" dt="2022-03-16T14:00:05.007" v="599" actId="14100"/>
          <ac:picMkLst>
            <pc:docMk/>
            <pc:sldMk cId="1840242616" sldId="333"/>
            <ac:picMk id="8" creationId="{7D2CBCBA-76DC-044B-860B-67C071383A14}"/>
          </ac:picMkLst>
        </pc:picChg>
        <pc:cxnChg chg="mod">
          <ac:chgData name="旻晖 谢" userId="e98f13ad-3792-41c9-b2d5-48b7e60efdb6" providerId="ADAL" clId="{396F9A51-1952-4C28-96C7-956EB54DB3E5}" dt="2022-03-16T13:57:28.072" v="590" actId="1076"/>
          <ac:cxnSpMkLst>
            <pc:docMk/>
            <pc:sldMk cId="1840242616" sldId="333"/>
            <ac:cxnSpMk id="14" creationId="{7E93791A-5A56-824D-BD3F-71ECBB6761F8}"/>
          </ac:cxnSpMkLst>
        </pc:cxnChg>
        <pc:cxnChg chg="mod">
          <ac:chgData name="旻晖 谢" userId="e98f13ad-3792-41c9-b2d5-48b7e60efdb6" providerId="ADAL" clId="{396F9A51-1952-4C28-96C7-956EB54DB3E5}" dt="2022-03-16T13:57:28.072" v="590" actId="1076"/>
          <ac:cxnSpMkLst>
            <pc:docMk/>
            <pc:sldMk cId="1840242616" sldId="333"/>
            <ac:cxnSpMk id="15" creationId="{AECD96CF-563B-514F-9790-14C64693037A}"/>
          </ac:cxnSpMkLst>
        </pc:cxnChg>
        <pc:cxnChg chg="mod">
          <ac:chgData name="旻晖 谢" userId="e98f13ad-3792-41c9-b2d5-48b7e60efdb6" providerId="ADAL" clId="{396F9A51-1952-4C28-96C7-956EB54DB3E5}" dt="2022-03-16T13:57:28.072" v="590" actId="1076"/>
          <ac:cxnSpMkLst>
            <pc:docMk/>
            <pc:sldMk cId="1840242616" sldId="333"/>
            <ac:cxnSpMk id="16" creationId="{C1FC38EC-BC2D-BC4C-ABCF-B4BB5A249F48}"/>
          </ac:cxnSpMkLst>
        </pc:cxnChg>
      </pc:sldChg>
      <pc:sldChg chg="modSp">
        <pc:chgData name="旻晖 谢" userId="e98f13ad-3792-41c9-b2d5-48b7e60efdb6" providerId="ADAL" clId="{396F9A51-1952-4C28-96C7-956EB54DB3E5}" dt="2022-03-16T11:16:54.508" v="369"/>
        <pc:sldMkLst>
          <pc:docMk/>
          <pc:sldMk cId="2244136083" sldId="354"/>
        </pc:sldMkLst>
        <pc:spChg chg="mod">
          <ac:chgData name="旻晖 谢" userId="e98f13ad-3792-41c9-b2d5-48b7e60efdb6" providerId="ADAL" clId="{396F9A51-1952-4C28-96C7-956EB54DB3E5}" dt="2022-03-16T11:16:54.508" v="369"/>
          <ac:spMkLst>
            <pc:docMk/>
            <pc:sldMk cId="2244136083" sldId="354"/>
            <ac:spMk id="4" creationId="{00000000-0000-0000-0000-000000000000}"/>
          </ac:spMkLst>
        </pc:spChg>
      </pc:sldChg>
      <pc:sldChg chg="modSp">
        <pc:chgData name="旻晖 谢" userId="e98f13ad-3792-41c9-b2d5-48b7e60efdb6" providerId="ADAL" clId="{396F9A51-1952-4C28-96C7-956EB54DB3E5}" dt="2022-03-16T11:17:05.457" v="381"/>
        <pc:sldMkLst>
          <pc:docMk/>
          <pc:sldMk cId="4107619321" sldId="356"/>
        </pc:sldMkLst>
        <pc:spChg chg="mod">
          <ac:chgData name="旻晖 谢" userId="e98f13ad-3792-41c9-b2d5-48b7e60efdb6" providerId="ADAL" clId="{396F9A51-1952-4C28-96C7-956EB54DB3E5}" dt="2022-03-16T11:17:05.457" v="381"/>
          <ac:spMkLst>
            <pc:docMk/>
            <pc:sldMk cId="4107619321" sldId="356"/>
            <ac:spMk id="4" creationId="{00000000-0000-0000-0000-000000000000}"/>
          </ac:spMkLst>
        </pc:spChg>
        <pc:spChg chg="mod">
          <ac:chgData name="旻晖 谢" userId="e98f13ad-3792-41c9-b2d5-48b7e60efdb6" providerId="ADAL" clId="{396F9A51-1952-4C28-96C7-956EB54DB3E5}" dt="2022-03-16T08:37:04.300" v="34" actId="948"/>
          <ac:spMkLst>
            <pc:docMk/>
            <pc:sldMk cId="4107619321" sldId="356"/>
            <ac:spMk id="68" creationId="{DD30BC4C-ACF6-9C4E-A114-993CD526B242}"/>
          </ac:spMkLst>
        </pc:spChg>
      </pc:sldChg>
      <pc:sldChg chg="modSp">
        <pc:chgData name="旻晖 谢" userId="e98f13ad-3792-41c9-b2d5-48b7e60efdb6" providerId="ADAL" clId="{396F9A51-1952-4C28-96C7-956EB54DB3E5}" dt="2022-03-16T11:16:59.853" v="379" actId="20577"/>
        <pc:sldMkLst>
          <pc:docMk/>
          <pc:sldMk cId="3383838039" sldId="363"/>
        </pc:sldMkLst>
        <pc:spChg chg="mod">
          <ac:chgData name="旻晖 谢" userId="e98f13ad-3792-41c9-b2d5-48b7e60efdb6" providerId="ADAL" clId="{396F9A51-1952-4C28-96C7-956EB54DB3E5}" dt="2022-03-16T11:16:59.853" v="379" actId="20577"/>
          <ac:spMkLst>
            <pc:docMk/>
            <pc:sldMk cId="3383838039" sldId="363"/>
            <ac:spMk id="4" creationId="{00000000-0000-0000-0000-000000000000}"/>
          </ac:spMkLst>
        </pc:spChg>
      </pc:sldChg>
      <pc:sldChg chg="addSp delSp modSp modAnim">
        <pc:chgData name="旻晖 谢" userId="e98f13ad-3792-41c9-b2d5-48b7e60efdb6" providerId="ADAL" clId="{396F9A51-1952-4C28-96C7-956EB54DB3E5}" dt="2022-03-16T08:41:50.099" v="62"/>
        <pc:sldMkLst>
          <pc:docMk/>
          <pc:sldMk cId="3256505406" sldId="365"/>
        </pc:sldMkLst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" creationId="{257290CB-61A3-1B41-82D9-B058EA76B120}"/>
          </ac:spMkLst>
        </pc:spChg>
        <pc:spChg chg="mod">
          <ac:chgData name="旻晖 谢" userId="e98f13ad-3792-41c9-b2d5-48b7e60efdb6" providerId="ADAL" clId="{396F9A51-1952-4C28-96C7-956EB54DB3E5}" dt="2022-03-16T08:32:06.211" v="15" actId="1076"/>
          <ac:spMkLst>
            <pc:docMk/>
            <pc:sldMk cId="3256505406" sldId="365"/>
            <ac:spMk id="3" creationId="{F49EFAF3-2A56-C24B-A051-2828B41ECBE1}"/>
          </ac:spMkLst>
        </pc:spChg>
        <pc:spChg chg="mod">
          <ac:chgData name="旻晖 谢" userId="e98f13ad-3792-41c9-b2d5-48b7e60efdb6" providerId="ADAL" clId="{396F9A51-1952-4C28-96C7-956EB54DB3E5}" dt="2022-03-16T08:41:37.865" v="58" actId="1076"/>
          <ac:spMkLst>
            <pc:docMk/>
            <pc:sldMk cId="3256505406" sldId="365"/>
            <ac:spMk id="4" creationId="{00000000-0000-0000-0000-000000000000}"/>
          </ac:spMkLst>
        </pc:spChg>
        <pc:spChg chg="mod">
          <ac:chgData name="旻晖 谢" userId="e98f13ad-3792-41c9-b2d5-48b7e60efdb6" providerId="ADAL" clId="{396F9A51-1952-4C28-96C7-956EB54DB3E5}" dt="2022-03-16T08:32:13.305" v="17" actId="1076"/>
          <ac:spMkLst>
            <pc:docMk/>
            <pc:sldMk cId="3256505406" sldId="365"/>
            <ac:spMk id="7" creationId="{99FBDF0D-858C-BB4B-ADDD-AC2BB4FDB412}"/>
          </ac:spMkLst>
        </pc:spChg>
        <pc:spChg chg="mod">
          <ac:chgData name="旻晖 谢" userId="e98f13ad-3792-41c9-b2d5-48b7e60efdb6" providerId="ADAL" clId="{396F9A51-1952-4C28-96C7-956EB54DB3E5}" dt="2022-03-16T08:31:13.313" v="5" actId="1076"/>
          <ac:spMkLst>
            <pc:docMk/>
            <pc:sldMk cId="3256505406" sldId="365"/>
            <ac:spMk id="12" creationId="{50C84299-AD3B-E34D-B33F-2FE1A54B63E6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16" creationId="{74006975-790B-9547-8888-E208FE4C90A3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86" creationId="{3CC6A2EC-D126-394C-9F98-32BA1663D5BA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87" creationId="{EE735ED9-F756-644B-BD43-6CD577F39E45}"/>
          </ac:spMkLst>
        </pc:spChg>
        <pc:spChg chg="mod topLvl">
          <ac:chgData name="旻晖 谢" userId="e98f13ad-3792-41c9-b2d5-48b7e60efdb6" providerId="ADAL" clId="{396F9A51-1952-4C28-96C7-956EB54DB3E5}" dt="2022-03-16T08:31:47.277" v="12" actId="164"/>
          <ac:spMkLst>
            <pc:docMk/>
            <pc:sldMk cId="3256505406" sldId="365"/>
            <ac:spMk id="92" creationId="{82616FCB-2B63-4C4B-8A94-4612063A2B7C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187" creationId="{C4547632-2EB4-A244-B489-7F0DAA150788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195" creationId="{564E1F52-CE7C-0B4B-9224-B84976739228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196" creationId="{145682E5-353E-C847-8D7C-C5FC0057A37A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197" creationId="{A8E6B132-BFF7-F448-A0CA-D99D5CAD785F}"/>
          </ac:spMkLst>
        </pc:spChg>
        <pc:spChg chg="mod">
          <ac:chgData name="旻晖 谢" userId="e98f13ad-3792-41c9-b2d5-48b7e60efdb6" providerId="ADAL" clId="{396F9A51-1952-4C28-96C7-956EB54DB3E5}" dt="2022-03-16T08:34:58.666" v="32" actId="1076"/>
          <ac:spMkLst>
            <pc:docMk/>
            <pc:sldMk cId="3256505406" sldId="365"/>
            <ac:spMk id="198" creationId="{D18A3A2D-0B8A-264C-B732-9A67D41F2B3E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199" creationId="{A97B9C58-1DEC-7D42-9420-D8F92BBB75B6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00" creationId="{47E046DE-B19A-C546-91BA-EF71D2336315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01" creationId="{71E1C8D6-D369-3A4A-AB7B-976E2C4C856A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02" creationId="{8B05D329-E370-064E-BDE1-5D00EF386020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03" creationId="{C6E06CC5-FA0C-0448-AE7B-D391833552FD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04" creationId="{F8801296-C489-FA49-8693-557E7590769A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05" creationId="{F191C119-0E8D-0443-A2FD-CBA9FFC401C1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07" creationId="{6C329A17-2BB0-8D46-86C3-5AF248D2E936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08" creationId="{926CE511-9CD0-9942-B95C-F0A9D49D329B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09" creationId="{2FB2FD66-18F7-FD4B-B415-55B01475F3FB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10" creationId="{61965AB9-9F51-A54D-9A04-CA2658633C5A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11" creationId="{0F5D181C-7C00-CB4E-950C-3DC88CDF7D25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12" creationId="{F5DEB041-DFFE-8447-BFA1-FCECE4F171C7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13" creationId="{A899E7F0-F008-5E4F-B16B-5F236800924C}"/>
          </ac:spMkLst>
        </pc:spChg>
        <pc:spChg chg="mod">
          <ac:chgData name="旻晖 谢" userId="e98f13ad-3792-41c9-b2d5-48b7e60efdb6" providerId="ADAL" clId="{396F9A51-1952-4C28-96C7-956EB54DB3E5}" dt="2022-03-16T08:31:08.916" v="4" actId="1076"/>
          <ac:spMkLst>
            <pc:docMk/>
            <pc:sldMk cId="3256505406" sldId="365"/>
            <ac:spMk id="215" creationId="{31842DCB-34DD-3844-9B70-44756E4AA58F}"/>
          </ac:spMkLst>
        </pc:spChg>
        <pc:grpChg chg="mod">
          <ac:chgData name="旻晖 谢" userId="e98f13ad-3792-41c9-b2d5-48b7e60efdb6" providerId="ADAL" clId="{396F9A51-1952-4C28-96C7-956EB54DB3E5}" dt="2022-03-16T08:41:24.994" v="52" actId="1076"/>
          <ac:grpSpMkLst>
            <pc:docMk/>
            <pc:sldMk cId="3256505406" sldId="365"/>
            <ac:grpSpMk id="5" creationId="{4BB3E75C-C6F5-7645-ADFB-C68F237BD8B4}"/>
          </ac:grpSpMkLst>
        </pc:grpChg>
        <pc:grpChg chg="mod">
          <ac:chgData name="旻晖 谢" userId="e98f13ad-3792-41c9-b2d5-48b7e60efdb6" providerId="ADAL" clId="{396F9A51-1952-4C28-96C7-956EB54DB3E5}" dt="2022-03-16T08:41:34.281" v="56" actId="1076"/>
          <ac:grpSpMkLst>
            <pc:docMk/>
            <pc:sldMk cId="3256505406" sldId="365"/>
            <ac:grpSpMk id="13" creationId="{C94A5EB2-1143-4349-8C3C-7007A4CEB785}"/>
          </ac:grpSpMkLst>
        </pc:grpChg>
        <pc:grpChg chg="del">
          <ac:chgData name="旻晖 谢" userId="e98f13ad-3792-41c9-b2d5-48b7e60efdb6" providerId="ADAL" clId="{396F9A51-1952-4C28-96C7-956EB54DB3E5}" dt="2022-03-16T08:31:44.445" v="11" actId="165"/>
          <ac:grpSpMkLst>
            <pc:docMk/>
            <pc:sldMk cId="3256505406" sldId="365"/>
            <ac:grpSpMk id="18" creationId="{7EF5549F-0D41-48D8-993E-D8E55998B788}"/>
          </ac:grpSpMkLst>
        </pc:grpChg>
        <pc:grpChg chg="add mod">
          <ac:chgData name="旻晖 谢" userId="e98f13ad-3792-41c9-b2d5-48b7e60efdb6" providerId="ADAL" clId="{396F9A51-1952-4C28-96C7-956EB54DB3E5}" dt="2022-03-16T08:41:45.519" v="60" actId="1076"/>
          <ac:grpSpMkLst>
            <pc:docMk/>
            <pc:sldMk cId="3256505406" sldId="365"/>
            <ac:grpSpMk id="19" creationId="{9FDAF81F-09DF-4B33-A076-29987B365FB4}"/>
          </ac:grpSpMkLst>
        </pc:grpChg>
        <pc:picChg chg="mod topLvl">
          <ac:chgData name="旻晖 谢" userId="e98f13ad-3792-41c9-b2d5-48b7e60efdb6" providerId="ADAL" clId="{396F9A51-1952-4C28-96C7-956EB54DB3E5}" dt="2022-03-16T08:31:47.277" v="12" actId="164"/>
          <ac:picMkLst>
            <pc:docMk/>
            <pc:sldMk cId="3256505406" sldId="365"/>
            <ac:picMk id="94" creationId="{A62CFDED-4834-411C-812B-1735108F7D06}"/>
          </ac:picMkLst>
        </pc:picChg>
        <pc:picChg chg="mod">
          <ac:chgData name="旻晖 谢" userId="e98f13ad-3792-41c9-b2d5-48b7e60efdb6" providerId="ADAL" clId="{396F9A51-1952-4C28-96C7-956EB54DB3E5}" dt="2022-03-16T08:31:08.916" v="4" actId="1076"/>
          <ac:picMkLst>
            <pc:docMk/>
            <pc:sldMk cId="3256505406" sldId="365"/>
            <ac:picMk id="214" creationId="{9449C69A-BB5E-9645-AF72-EADFC3D1B9C3}"/>
          </ac:picMkLst>
        </pc:picChg>
        <pc:cxnChg chg="mod">
          <ac:chgData name="旻晖 谢" userId="e98f13ad-3792-41c9-b2d5-48b7e60efdb6" providerId="ADAL" clId="{396F9A51-1952-4C28-96C7-956EB54DB3E5}" dt="2022-03-16T08:31:08.916" v="4" actId="1076"/>
          <ac:cxnSpMkLst>
            <pc:docMk/>
            <pc:sldMk cId="3256505406" sldId="365"/>
            <ac:cxnSpMk id="9" creationId="{ABEB42B6-F10F-C14E-8866-5566C639E4D6}"/>
          </ac:cxnSpMkLst>
        </pc:cxnChg>
        <pc:cxnChg chg="mod">
          <ac:chgData name="旻晖 谢" userId="e98f13ad-3792-41c9-b2d5-48b7e60efdb6" providerId="ADAL" clId="{396F9A51-1952-4C28-96C7-956EB54DB3E5}" dt="2022-03-16T08:31:08.916" v="4" actId="1076"/>
          <ac:cxnSpMkLst>
            <pc:docMk/>
            <pc:sldMk cId="3256505406" sldId="365"/>
            <ac:cxnSpMk id="221" creationId="{13B648F7-DE74-0442-8131-79313C3181A0}"/>
          </ac:cxnSpMkLst>
        </pc:cxnChg>
      </pc:sldChg>
      <pc:sldChg chg="modSp modAnim">
        <pc:chgData name="旻晖 谢" userId="e98f13ad-3792-41c9-b2d5-48b7e60efdb6" providerId="ADAL" clId="{396F9A51-1952-4C28-96C7-956EB54DB3E5}" dt="2022-03-16T11:15:00.133" v="353" actId="20577"/>
        <pc:sldMkLst>
          <pc:docMk/>
          <pc:sldMk cId="639311899" sldId="366"/>
        </pc:sldMkLst>
        <pc:spChg chg="mod">
          <ac:chgData name="旻晖 谢" userId="e98f13ad-3792-41c9-b2d5-48b7e60efdb6" providerId="ADAL" clId="{396F9A51-1952-4C28-96C7-956EB54DB3E5}" dt="2022-03-16T11:15:00.133" v="353" actId="20577"/>
          <ac:spMkLst>
            <pc:docMk/>
            <pc:sldMk cId="639311899" sldId="366"/>
            <ac:spMk id="4" creationId="{00000000-0000-0000-0000-000000000000}"/>
          </ac:spMkLst>
        </pc:spChg>
        <pc:spChg chg="mod">
          <ac:chgData name="旻晖 谢" userId="e98f13ad-3792-41c9-b2d5-48b7e60efdb6" providerId="ADAL" clId="{396F9A51-1952-4C28-96C7-956EB54DB3E5}" dt="2022-03-16T08:55:43.756" v="107" actId="1076"/>
          <ac:spMkLst>
            <pc:docMk/>
            <pc:sldMk cId="639311899" sldId="366"/>
            <ac:spMk id="5" creationId="{1EC04094-662E-C341-99E4-C7927FA998AC}"/>
          </ac:spMkLst>
        </pc:spChg>
      </pc:sldChg>
      <pc:sldChg chg="addSp delSp modSp modAnim">
        <pc:chgData name="旻晖 谢" userId="e98f13ad-3792-41c9-b2d5-48b7e60efdb6" providerId="ADAL" clId="{396F9A51-1952-4C28-96C7-956EB54DB3E5}" dt="2022-03-16T11:19:27.908" v="401" actId="115"/>
        <pc:sldMkLst>
          <pc:docMk/>
          <pc:sldMk cId="1432275042" sldId="367"/>
        </pc:sldMkLst>
        <pc:spChg chg="mod ord">
          <ac:chgData name="旻晖 谢" userId="e98f13ad-3792-41c9-b2d5-48b7e60efdb6" providerId="ADAL" clId="{396F9A51-1952-4C28-96C7-956EB54DB3E5}" dt="2022-03-16T09:00:30.415" v="139" actId="166"/>
          <ac:spMkLst>
            <pc:docMk/>
            <pc:sldMk cId="1432275042" sldId="367"/>
            <ac:spMk id="2" creationId="{E1E44521-0815-A848-BBA2-EDB9C72EF43F}"/>
          </ac:spMkLst>
        </pc:spChg>
        <pc:spChg chg="mod">
          <ac:chgData name="旻晖 谢" userId="e98f13ad-3792-41c9-b2d5-48b7e60efdb6" providerId="ADAL" clId="{396F9A51-1952-4C28-96C7-956EB54DB3E5}" dt="2022-03-16T11:15:05.212" v="363" actId="20577"/>
          <ac:spMkLst>
            <pc:docMk/>
            <pc:sldMk cId="1432275042" sldId="367"/>
            <ac:spMk id="4" creationId="{00000000-0000-0000-0000-000000000000}"/>
          </ac:spMkLst>
        </pc:spChg>
        <pc:spChg chg="add mod">
          <ac:chgData name="旻晖 谢" userId="e98f13ad-3792-41c9-b2d5-48b7e60efdb6" providerId="ADAL" clId="{396F9A51-1952-4C28-96C7-956EB54DB3E5}" dt="2022-03-16T09:00:53.758" v="147"/>
          <ac:spMkLst>
            <pc:docMk/>
            <pc:sldMk cId="1432275042" sldId="367"/>
            <ac:spMk id="10" creationId="{421A6F58-7BB7-404C-B746-1865B23E131D}"/>
          </ac:spMkLst>
        </pc:spChg>
        <pc:spChg chg="mod">
          <ac:chgData name="旻晖 谢" userId="e98f13ad-3792-41c9-b2d5-48b7e60efdb6" providerId="ADAL" clId="{396F9A51-1952-4C28-96C7-956EB54DB3E5}" dt="2022-03-16T08:32:31.818" v="18" actId="1076"/>
          <ac:spMkLst>
            <pc:docMk/>
            <pc:sldMk cId="1432275042" sldId="367"/>
            <ac:spMk id="12" creationId="{CEC53ECD-E2AD-B94E-8D44-5369FD6654C1}"/>
          </ac:spMkLst>
        </pc:spChg>
        <pc:spChg chg="add del mod">
          <ac:chgData name="旻晖 谢" userId="e98f13ad-3792-41c9-b2d5-48b7e60efdb6" providerId="ADAL" clId="{396F9A51-1952-4C28-96C7-956EB54DB3E5}" dt="2022-03-16T09:10:51.974" v="152" actId="478"/>
          <ac:spMkLst>
            <pc:docMk/>
            <pc:sldMk cId="1432275042" sldId="367"/>
            <ac:spMk id="22" creationId="{630B611D-1A2D-4C7E-8076-88F0B4EA6A75}"/>
          </ac:spMkLst>
        </pc:spChg>
        <pc:spChg chg="add mod">
          <ac:chgData name="旻晖 谢" userId="e98f13ad-3792-41c9-b2d5-48b7e60efdb6" providerId="ADAL" clId="{396F9A51-1952-4C28-96C7-956EB54DB3E5}" dt="2022-03-16T11:19:27.908" v="401" actId="115"/>
          <ac:spMkLst>
            <pc:docMk/>
            <pc:sldMk cId="1432275042" sldId="367"/>
            <ac:spMk id="23" creationId="{C06D5E72-3B80-49A2-835B-D7ECD3E8616D}"/>
          </ac:spMkLst>
        </pc:spChg>
        <pc:spChg chg="mod">
          <ac:chgData name="旻晖 谢" userId="e98f13ad-3792-41c9-b2d5-48b7e60efdb6" providerId="ADAL" clId="{396F9A51-1952-4C28-96C7-956EB54DB3E5}" dt="2022-03-16T08:56:53.175" v="109" actId="14100"/>
          <ac:spMkLst>
            <pc:docMk/>
            <pc:sldMk cId="1432275042" sldId="367"/>
            <ac:spMk id="75" creationId="{ECC1CD95-1FE5-1D4C-883A-F6FC42D4A4FA}"/>
          </ac:spMkLst>
        </pc:spChg>
      </pc:sldChg>
      <pc:sldChg chg="addSp delSp modSp">
        <pc:chgData name="旻晖 谢" userId="e98f13ad-3792-41c9-b2d5-48b7e60efdb6" providerId="ADAL" clId="{396F9A51-1952-4C28-96C7-956EB54DB3E5}" dt="2022-03-16T14:00:53.103" v="636" actId="1035"/>
        <pc:sldMkLst>
          <pc:docMk/>
          <pc:sldMk cId="4102787295" sldId="368"/>
        </pc:sldMkLst>
        <pc:spChg chg="add del">
          <ac:chgData name="旻晖 谢" userId="e98f13ad-3792-41c9-b2d5-48b7e60efdb6" providerId="ADAL" clId="{396F9A51-1952-4C28-96C7-956EB54DB3E5}" dt="2022-03-16T12:02:45.338" v="411"/>
          <ac:spMkLst>
            <pc:docMk/>
            <pc:sldMk cId="4102787295" sldId="368"/>
            <ac:spMk id="2" creationId="{F6290422-A29F-4CC0-8912-FE298978906F}"/>
          </ac:spMkLst>
        </pc:spChg>
        <pc:spChg chg="mod">
          <ac:chgData name="旻晖 谢" userId="e98f13ad-3792-41c9-b2d5-48b7e60efdb6" providerId="ADAL" clId="{396F9A51-1952-4C28-96C7-956EB54DB3E5}" dt="2022-03-16T14:00:53.103" v="636" actId="1035"/>
          <ac:spMkLst>
            <pc:docMk/>
            <pc:sldMk cId="4102787295" sldId="368"/>
            <ac:spMk id="7" creationId="{2749F2A4-890E-4E79-AC94-15171FA913C1}"/>
          </ac:spMkLst>
        </pc:spChg>
        <pc:spChg chg="mod">
          <ac:chgData name="旻晖 谢" userId="e98f13ad-3792-41c9-b2d5-48b7e60efdb6" providerId="ADAL" clId="{396F9A51-1952-4C28-96C7-956EB54DB3E5}" dt="2022-03-16T14:00:53.103" v="636" actId="1035"/>
          <ac:spMkLst>
            <pc:docMk/>
            <pc:sldMk cId="4102787295" sldId="368"/>
            <ac:spMk id="19" creationId="{1BC1D9AE-8B31-484F-BC4A-C9BA43AA85B7}"/>
          </ac:spMkLst>
        </pc:spChg>
        <pc:spChg chg="mod">
          <ac:chgData name="旻晖 谢" userId="e98f13ad-3792-41c9-b2d5-48b7e60efdb6" providerId="ADAL" clId="{396F9A51-1952-4C28-96C7-956EB54DB3E5}" dt="2022-03-16T14:00:53.103" v="636" actId="1035"/>
          <ac:spMkLst>
            <pc:docMk/>
            <pc:sldMk cId="4102787295" sldId="368"/>
            <ac:spMk id="21" creationId="{B7025B09-558B-4D7B-8588-EA0A65ECBD33}"/>
          </ac:spMkLst>
        </pc:spChg>
        <pc:spChg chg="mod">
          <ac:chgData name="旻晖 谢" userId="e98f13ad-3792-41c9-b2d5-48b7e60efdb6" providerId="ADAL" clId="{396F9A51-1952-4C28-96C7-956EB54DB3E5}" dt="2022-03-16T13:05:50.216" v="460" actId="1076"/>
          <ac:spMkLst>
            <pc:docMk/>
            <pc:sldMk cId="4102787295" sldId="368"/>
            <ac:spMk id="35" creationId="{0A36ED64-AFCB-444F-85C9-F0C5D31AE1DA}"/>
          </ac:spMkLst>
        </pc:spChg>
        <pc:grpChg chg="mod">
          <ac:chgData name="旻晖 谢" userId="e98f13ad-3792-41c9-b2d5-48b7e60efdb6" providerId="ADAL" clId="{396F9A51-1952-4C28-96C7-956EB54DB3E5}" dt="2022-03-16T14:00:53.103" v="636" actId="1035"/>
          <ac:grpSpMkLst>
            <pc:docMk/>
            <pc:sldMk cId="4102787295" sldId="368"/>
            <ac:grpSpMk id="3" creationId="{779604BE-FDAA-3E45-8D7E-3A24B40A20CC}"/>
          </ac:grpSpMkLst>
        </pc:grpChg>
        <pc:picChg chg="mod">
          <ac:chgData name="旻晖 谢" userId="e98f13ad-3792-41c9-b2d5-48b7e60efdb6" providerId="ADAL" clId="{396F9A51-1952-4C28-96C7-956EB54DB3E5}" dt="2022-03-16T13:05:50.216" v="460" actId="1076"/>
          <ac:picMkLst>
            <pc:docMk/>
            <pc:sldMk cId="4102787295" sldId="368"/>
            <ac:picMk id="16" creationId="{4B74BD97-0D4D-8544-876D-B60DD1688E50}"/>
          </ac:picMkLst>
        </pc:picChg>
      </pc:sldChg>
      <pc:sldChg chg="modSp">
        <pc:chgData name="旻晖 谢" userId="e98f13ad-3792-41c9-b2d5-48b7e60efdb6" providerId="ADAL" clId="{396F9A51-1952-4C28-96C7-956EB54DB3E5}" dt="2022-03-16T11:17:08.869" v="383"/>
        <pc:sldMkLst>
          <pc:docMk/>
          <pc:sldMk cId="2790895601" sldId="369"/>
        </pc:sldMkLst>
        <pc:spChg chg="mod">
          <ac:chgData name="旻晖 谢" userId="e98f13ad-3792-41c9-b2d5-48b7e60efdb6" providerId="ADAL" clId="{396F9A51-1952-4C28-96C7-956EB54DB3E5}" dt="2022-03-16T11:17:08.869" v="383"/>
          <ac:spMkLst>
            <pc:docMk/>
            <pc:sldMk cId="2790895601" sldId="369"/>
            <ac:spMk id="4" creationId="{00000000-0000-0000-0000-000000000000}"/>
          </ac:spMkLst>
        </pc:spChg>
        <pc:spChg chg="mod">
          <ac:chgData name="旻晖 谢" userId="e98f13ad-3792-41c9-b2d5-48b7e60efdb6" providerId="ADAL" clId="{396F9A51-1952-4C28-96C7-956EB54DB3E5}" dt="2022-03-16T08:38:36.969" v="41" actId="1076"/>
          <ac:spMkLst>
            <pc:docMk/>
            <pc:sldMk cId="2790895601" sldId="369"/>
            <ac:spMk id="99" creationId="{A8D10115-A875-BF49-A773-D4B74BB30181}"/>
          </ac:spMkLst>
        </pc:spChg>
      </pc:sldChg>
    </pc:docChg>
  </pc:docChgLst>
  <pc:docChgLst>
    <pc:chgData name="旻晖 谢" userId="e98f13ad-3792-41c9-b2d5-48b7e60efdb6" providerId="ADAL" clId="{CE6E1DB2-E8BB-2944-AA76-3B2BF70BC2C0}"/>
    <pc:docChg chg="custSel modSld">
      <pc:chgData name="旻晖 谢" userId="e98f13ad-3792-41c9-b2d5-48b7e60efdb6" providerId="ADAL" clId="{CE6E1DB2-E8BB-2944-AA76-3B2BF70BC2C0}" dt="2022-03-18T09:00:53.974" v="116" actId="20577"/>
      <pc:docMkLst>
        <pc:docMk/>
      </pc:docMkLst>
      <pc:sldChg chg="addSp delSp modSp mod modAnim">
        <pc:chgData name="旻晖 谢" userId="e98f13ad-3792-41c9-b2d5-48b7e60efdb6" providerId="ADAL" clId="{CE6E1DB2-E8BB-2944-AA76-3B2BF70BC2C0}" dt="2022-03-18T09:00:53.974" v="116" actId="20577"/>
        <pc:sldMkLst>
          <pc:docMk/>
          <pc:sldMk cId="1432275042" sldId="367"/>
        </pc:sldMkLst>
        <pc:spChg chg="mod">
          <ac:chgData name="旻晖 谢" userId="e98f13ad-3792-41c9-b2d5-48b7e60efdb6" providerId="ADAL" clId="{CE6E1DB2-E8BB-2944-AA76-3B2BF70BC2C0}" dt="2022-03-18T08:58:37.884" v="79" actId="1076"/>
          <ac:spMkLst>
            <pc:docMk/>
            <pc:sldMk cId="1432275042" sldId="367"/>
            <ac:spMk id="2" creationId="{E1E44521-0815-A848-BBA2-EDB9C72EF43F}"/>
          </ac:spMkLst>
        </pc:spChg>
        <pc:spChg chg="mod">
          <ac:chgData name="旻晖 谢" userId="e98f13ad-3792-41c9-b2d5-48b7e60efdb6" providerId="ADAL" clId="{CE6E1DB2-E8BB-2944-AA76-3B2BF70BC2C0}" dt="2022-03-18T08:59:43.661" v="104" actId="20577"/>
          <ac:spMkLst>
            <pc:docMk/>
            <pc:sldMk cId="1432275042" sldId="367"/>
            <ac:spMk id="4" creationId="{00000000-0000-0000-0000-000000000000}"/>
          </ac:spMkLst>
        </pc:spChg>
        <pc:spChg chg="del">
          <ac:chgData name="旻晖 谢" userId="e98f13ad-3792-41c9-b2d5-48b7e60efdb6" providerId="ADAL" clId="{CE6E1DB2-E8BB-2944-AA76-3B2BF70BC2C0}" dt="2022-03-18T08:59:01.245" v="80" actId="478"/>
          <ac:spMkLst>
            <pc:docMk/>
            <pc:sldMk cId="1432275042" sldId="367"/>
            <ac:spMk id="10" creationId="{421A6F58-7BB7-404C-B746-1865B23E131D}"/>
          </ac:spMkLst>
        </pc:spChg>
        <pc:spChg chg="mod">
          <ac:chgData name="旻晖 谢" userId="e98f13ad-3792-41c9-b2d5-48b7e60efdb6" providerId="ADAL" clId="{CE6E1DB2-E8BB-2944-AA76-3B2BF70BC2C0}" dt="2022-03-18T08:58:37.884" v="79" actId="1076"/>
          <ac:spMkLst>
            <pc:docMk/>
            <pc:sldMk cId="1432275042" sldId="367"/>
            <ac:spMk id="14" creationId="{6106B09D-EB9C-A648-AC9F-C84D23E1D8D1}"/>
          </ac:spMkLst>
        </pc:spChg>
        <pc:spChg chg="mod">
          <ac:chgData name="旻晖 谢" userId="e98f13ad-3792-41c9-b2d5-48b7e60efdb6" providerId="ADAL" clId="{CE6E1DB2-E8BB-2944-AA76-3B2BF70BC2C0}" dt="2022-03-18T09:00:53.974" v="116" actId="20577"/>
          <ac:spMkLst>
            <pc:docMk/>
            <pc:sldMk cId="1432275042" sldId="367"/>
            <ac:spMk id="75" creationId="{ECC1CD95-1FE5-1D4C-883A-F6FC42D4A4FA}"/>
          </ac:spMkLst>
        </pc:spChg>
        <pc:spChg chg="add mod">
          <ac:chgData name="旻晖 谢" userId="e98f13ad-3792-41c9-b2d5-48b7e60efdb6" providerId="ADAL" clId="{CE6E1DB2-E8BB-2944-AA76-3B2BF70BC2C0}" dt="2022-03-18T08:59:05.899" v="82" actId="1076"/>
          <ac:spMkLst>
            <pc:docMk/>
            <pc:sldMk cId="1432275042" sldId="367"/>
            <ac:spMk id="80" creationId="{A2795B65-0C15-9949-AF34-0B24F0DAEE30}"/>
          </ac:spMkLst>
        </pc:spChg>
        <pc:spChg chg="add mod">
          <ac:chgData name="旻晖 谢" userId="e98f13ad-3792-41c9-b2d5-48b7e60efdb6" providerId="ADAL" clId="{CE6E1DB2-E8BB-2944-AA76-3B2BF70BC2C0}" dt="2022-03-18T08:59:05.899" v="82" actId="1076"/>
          <ac:spMkLst>
            <pc:docMk/>
            <pc:sldMk cId="1432275042" sldId="367"/>
            <ac:spMk id="81" creationId="{9FEBA71C-4F2F-3C43-9E73-D2142B9C0619}"/>
          </ac:spMkLst>
        </pc:spChg>
        <pc:spChg chg="add mod">
          <ac:chgData name="旻晖 谢" userId="e98f13ad-3792-41c9-b2d5-48b7e60efdb6" providerId="ADAL" clId="{CE6E1DB2-E8BB-2944-AA76-3B2BF70BC2C0}" dt="2022-03-18T08:59:05.899" v="82" actId="1076"/>
          <ac:spMkLst>
            <pc:docMk/>
            <pc:sldMk cId="1432275042" sldId="367"/>
            <ac:spMk id="82" creationId="{5062B89E-3FBB-4E4A-9922-EE45D26ED561}"/>
          </ac:spMkLst>
        </pc:spChg>
        <pc:spChg chg="add mod">
          <ac:chgData name="旻晖 谢" userId="e98f13ad-3792-41c9-b2d5-48b7e60efdb6" providerId="ADAL" clId="{CE6E1DB2-E8BB-2944-AA76-3B2BF70BC2C0}" dt="2022-03-18T08:59:05.899" v="82" actId="1076"/>
          <ac:spMkLst>
            <pc:docMk/>
            <pc:sldMk cId="1432275042" sldId="367"/>
            <ac:spMk id="83" creationId="{C9ADD784-7A58-1348-BB1A-D075D822DE1D}"/>
          </ac:spMkLst>
        </pc:spChg>
        <pc:spChg chg="add mod">
          <ac:chgData name="旻晖 谢" userId="e98f13ad-3792-41c9-b2d5-48b7e60efdb6" providerId="ADAL" clId="{CE6E1DB2-E8BB-2944-AA76-3B2BF70BC2C0}" dt="2022-03-18T08:59:05.899" v="82" actId="1076"/>
          <ac:spMkLst>
            <pc:docMk/>
            <pc:sldMk cId="1432275042" sldId="367"/>
            <ac:spMk id="84" creationId="{276F7604-9CDD-D94B-AB84-644200BB55A9}"/>
          </ac:spMkLst>
        </pc:spChg>
        <pc:graphicFrameChg chg="mod">
          <ac:chgData name="旻晖 谢" userId="e98f13ad-3792-41c9-b2d5-48b7e60efdb6" providerId="ADAL" clId="{CE6E1DB2-E8BB-2944-AA76-3B2BF70BC2C0}" dt="2022-03-18T08:58:37.884" v="79" actId="1076"/>
          <ac:graphicFrameMkLst>
            <pc:docMk/>
            <pc:sldMk cId="1432275042" sldId="367"/>
            <ac:graphicFrameMk id="5" creationId="{BE04024B-E757-BF45-9344-9F0EFEB0FED2}"/>
          </ac:graphicFrameMkLst>
        </pc:graphicFrameChg>
      </pc:sldChg>
      <pc:sldChg chg="modSp mod modAnim">
        <pc:chgData name="旻晖 谢" userId="e98f13ad-3792-41c9-b2d5-48b7e60efdb6" providerId="ADAL" clId="{CE6E1DB2-E8BB-2944-AA76-3B2BF70BC2C0}" dt="2022-03-18T08:51:07.317" v="78" actId="14429"/>
        <pc:sldMkLst>
          <pc:docMk/>
          <pc:sldMk cId="2790895601" sldId="369"/>
        </pc:sldMkLst>
        <pc:spChg chg="mod">
          <ac:chgData name="旻晖 谢" userId="e98f13ad-3792-41c9-b2d5-48b7e60efdb6" providerId="ADAL" clId="{CE6E1DB2-E8BB-2944-AA76-3B2BF70BC2C0}" dt="2022-03-18T08:50:39.602" v="77" actId="108"/>
          <ac:spMkLst>
            <pc:docMk/>
            <pc:sldMk cId="2790895601" sldId="369"/>
            <ac:spMk id="95" creationId="{35CEEA90-4736-3B49-B6E8-2F2A9CA00D62}"/>
          </ac:spMkLst>
        </pc:spChg>
        <pc:spChg chg="mod modVis">
          <ac:chgData name="旻晖 谢" userId="e98f13ad-3792-41c9-b2d5-48b7e60efdb6" providerId="ADAL" clId="{CE6E1DB2-E8BB-2944-AA76-3B2BF70BC2C0}" dt="2022-03-18T08:51:07.317" v="78" actId="14429"/>
          <ac:spMkLst>
            <pc:docMk/>
            <pc:sldMk cId="2790895601" sldId="369"/>
            <ac:spMk id="99" creationId="{A8D10115-A875-BF49-A773-D4B74BB30181}"/>
          </ac:spMkLst>
        </pc:spChg>
      </pc:sldChg>
    </pc:docChg>
  </pc:docChgLst>
  <pc:docChgLst>
    <pc:chgData name="谢旻晖" userId="e98f13ad-3792-41c9-b2d5-48b7e60efdb6" providerId="ADAL" clId="{ABF1E495-6444-734D-914B-B79CE441A08E}"/>
    <pc:docChg chg="undo redo custSel addSld modSld">
      <pc:chgData name="谢旻晖" userId="e98f13ad-3792-41c9-b2d5-48b7e60efdb6" providerId="ADAL" clId="{ABF1E495-6444-734D-914B-B79CE441A08E}" dt="2022-03-19T15:10:48.546" v="930"/>
      <pc:docMkLst>
        <pc:docMk/>
      </pc:docMkLst>
      <pc:sldChg chg="modSp mod">
        <pc:chgData name="谢旻晖" userId="e98f13ad-3792-41c9-b2d5-48b7e60efdb6" providerId="ADAL" clId="{ABF1E495-6444-734D-914B-B79CE441A08E}" dt="2022-03-19T12:47:42.952" v="281" actId="20577"/>
        <pc:sldMkLst>
          <pc:docMk/>
          <pc:sldMk cId="2450590712" sldId="317"/>
        </pc:sldMkLst>
        <pc:spChg chg="mod">
          <ac:chgData name="谢旻晖" userId="e98f13ad-3792-41c9-b2d5-48b7e60efdb6" providerId="ADAL" clId="{ABF1E495-6444-734D-914B-B79CE441A08E}" dt="2022-03-19T12:47:42.952" v="281" actId="20577"/>
          <ac:spMkLst>
            <pc:docMk/>
            <pc:sldMk cId="2450590712" sldId="317"/>
            <ac:spMk id="94" creationId="{FDD6B53A-50C3-1A4F-A631-7953AC39B38F}"/>
          </ac:spMkLst>
        </pc:spChg>
        <pc:spChg chg="mod">
          <ac:chgData name="谢旻晖" userId="e98f13ad-3792-41c9-b2d5-48b7e60efdb6" providerId="ADAL" clId="{ABF1E495-6444-734D-914B-B79CE441A08E}" dt="2022-03-19T12:47:41.749" v="279" actId="20577"/>
          <ac:spMkLst>
            <pc:docMk/>
            <pc:sldMk cId="2450590712" sldId="317"/>
            <ac:spMk id="95" creationId="{6A292283-ADA8-AD45-96F9-5034AD9F44EE}"/>
          </ac:spMkLst>
        </pc:spChg>
      </pc:sldChg>
      <pc:sldChg chg="mod modShow">
        <pc:chgData name="谢旻晖" userId="e98f13ad-3792-41c9-b2d5-48b7e60efdb6" providerId="ADAL" clId="{ABF1E495-6444-734D-914B-B79CE441A08E}" dt="2022-03-19T12:41:31.944" v="200" actId="729"/>
        <pc:sldMkLst>
          <pc:docMk/>
          <pc:sldMk cId="3707680738" sldId="318"/>
        </pc:sldMkLst>
      </pc:sldChg>
      <pc:sldChg chg="mod modShow">
        <pc:chgData name="谢旻晖" userId="e98f13ad-3792-41c9-b2d5-48b7e60efdb6" providerId="ADAL" clId="{ABF1E495-6444-734D-914B-B79CE441A08E}" dt="2022-03-19T12:41:28.711" v="199" actId="729"/>
        <pc:sldMkLst>
          <pc:docMk/>
          <pc:sldMk cId="826871209" sldId="319"/>
        </pc:sldMkLst>
      </pc:sldChg>
      <pc:sldChg chg="modSp mod">
        <pc:chgData name="谢旻晖" userId="e98f13ad-3792-41c9-b2d5-48b7e60efdb6" providerId="ADAL" clId="{ABF1E495-6444-734D-914B-B79CE441A08E}" dt="2022-03-19T12:41:03.978" v="198" actId="20577"/>
        <pc:sldMkLst>
          <pc:docMk/>
          <pc:sldMk cId="3170327733" sldId="320"/>
        </pc:sldMkLst>
        <pc:spChg chg="mod">
          <ac:chgData name="谢旻晖" userId="e98f13ad-3792-41c9-b2d5-48b7e60efdb6" providerId="ADAL" clId="{ABF1E495-6444-734D-914B-B79CE441A08E}" dt="2022-03-19T12:40:54" v="196" actId="20577"/>
          <ac:spMkLst>
            <pc:docMk/>
            <pc:sldMk cId="3170327733" sldId="320"/>
            <ac:spMk id="4" creationId="{00000000-0000-0000-0000-000000000000}"/>
          </ac:spMkLst>
        </pc:spChg>
        <pc:spChg chg="mod">
          <ac:chgData name="谢旻晖" userId="e98f13ad-3792-41c9-b2d5-48b7e60efdb6" providerId="ADAL" clId="{ABF1E495-6444-734D-914B-B79CE441A08E}" dt="2022-03-19T12:41:03.978" v="198" actId="20577"/>
          <ac:spMkLst>
            <pc:docMk/>
            <pc:sldMk cId="3170327733" sldId="320"/>
            <ac:spMk id="5" creationId="{6607B9C3-8E70-E24D-8FB3-AEC264EBFABE}"/>
          </ac:spMkLst>
        </pc:spChg>
        <pc:spChg chg="mod">
          <ac:chgData name="谢旻晖" userId="e98f13ad-3792-41c9-b2d5-48b7e60efdb6" providerId="ADAL" clId="{ABF1E495-6444-734D-914B-B79CE441A08E}" dt="2022-03-19T12:37:02.681" v="184" actId="14100"/>
          <ac:spMkLst>
            <pc:docMk/>
            <pc:sldMk cId="3170327733" sldId="320"/>
            <ac:spMk id="7" creationId="{93AC1212-4105-304A-BF80-97FC6187EE71}"/>
          </ac:spMkLst>
        </pc:spChg>
      </pc:sldChg>
      <pc:sldChg chg="delSp mod modTransition">
        <pc:chgData name="谢旻晖" userId="e98f13ad-3792-41c9-b2d5-48b7e60efdb6" providerId="ADAL" clId="{ABF1E495-6444-734D-914B-B79CE441A08E}" dt="2022-03-19T13:32:34.955" v="747" actId="478"/>
        <pc:sldMkLst>
          <pc:docMk/>
          <pc:sldMk cId="2797420394" sldId="323"/>
        </pc:sldMkLst>
        <pc:spChg chg="del">
          <ac:chgData name="谢旻晖" userId="e98f13ad-3792-41c9-b2d5-48b7e60efdb6" providerId="ADAL" clId="{ABF1E495-6444-734D-914B-B79CE441A08E}" dt="2022-03-19T13:32:34.955" v="747" actId="478"/>
          <ac:spMkLst>
            <pc:docMk/>
            <pc:sldMk cId="2797420394" sldId="323"/>
            <ac:spMk id="42" creationId="{EE5665A0-D8FA-424D-A37D-0723CA53FE1C}"/>
          </ac:spMkLst>
        </pc:spChg>
        <pc:spChg chg="del">
          <ac:chgData name="谢旻晖" userId="e98f13ad-3792-41c9-b2d5-48b7e60efdb6" providerId="ADAL" clId="{ABF1E495-6444-734D-914B-B79CE441A08E}" dt="2022-03-19T13:32:34.955" v="747" actId="478"/>
          <ac:spMkLst>
            <pc:docMk/>
            <pc:sldMk cId="2797420394" sldId="323"/>
            <ac:spMk id="43" creationId="{25E2D8A1-3C17-1C42-9565-28D6FEAED6D5}"/>
          </ac:spMkLst>
        </pc:spChg>
        <pc:spChg chg="del">
          <ac:chgData name="谢旻晖" userId="e98f13ad-3792-41c9-b2d5-48b7e60efdb6" providerId="ADAL" clId="{ABF1E495-6444-734D-914B-B79CE441A08E}" dt="2022-03-19T13:32:34.955" v="747" actId="478"/>
          <ac:spMkLst>
            <pc:docMk/>
            <pc:sldMk cId="2797420394" sldId="323"/>
            <ac:spMk id="44" creationId="{2AAE7DA8-E8EC-5048-95B5-9CE234113EB3}"/>
          </ac:spMkLst>
        </pc:spChg>
      </pc:sldChg>
      <pc:sldChg chg="modSp mod">
        <pc:chgData name="谢旻晖" userId="e98f13ad-3792-41c9-b2d5-48b7e60efdb6" providerId="ADAL" clId="{ABF1E495-6444-734D-914B-B79CE441A08E}" dt="2022-03-19T14:44:05.662" v="920" actId="20577"/>
        <pc:sldMkLst>
          <pc:docMk/>
          <pc:sldMk cId="2868066200" sldId="327"/>
        </pc:sldMkLst>
        <pc:spChg chg="mod">
          <ac:chgData name="谢旻晖" userId="e98f13ad-3792-41c9-b2d5-48b7e60efdb6" providerId="ADAL" clId="{ABF1E495-6444-734D-914B-B79CE441A08E}" dt="2022-03-19T14:44:05.662" v="920" actId="20577"/>
          <ac:spMkLst>
            <pc:docMk/>
            <pc:sldMk cId="2868066200" sldId="327"/>
            <ac:spMk id="10" creationId="{2C99591C-2C61-46FF-84A4-EDA148944E7C}"/>
          </ac:spMkLst>
        </pc:spChg>
      </pc:sldChg>
      <pc:sldChg chg="addSp delSp modSp mod delAnim modAnim">
        <pc:chgData name="谢旻晖" userId="e98f13ad-3792-41c9-b2d5-48b7e60efdb6" providerId="ADAL" clId="{ABF1E495-6444-734D-914B-B79CE441A08E}" dt="2022-03-19T13:03:20.524" v="534"/>
        <pc:sldMkLst>
          <pc:docMk/>
          <pc:sldMk cId="3051437053" sldId="328"/>
        </pc:sldMkLst>
        <pc:spChg chg="add mod">
          <ac:chgData name="谢旻晖" userId="e98f13ad-3792-41c9-b2d5-48b7e60efdb6" providerId="ADAL" clId="{ABF1E495-6444-734D-914B-B79CE441A08E}" dt="2022-03-19T12:43:08.557" v="210" actId="164"/>
          <ac:spMkLst>
            <pc:docMk/>
            <pc:sldMk cId="3051437053" sldId="328"/>
            <ac:spMk id="2" creationId="{A348CC13-ECA5-A24D-831C-617C5B0A6551}"/>
          </ac:spMkLst>
        </pc:spChg>
        <pc:spChg chg="add mod">
          <ac:chgData name="谢旻晖" userId="e98f13ad-3792-41c9-b2d5-48b7e60efdb6" providerId="ADAL" clId="{ABF1E495-6444-734D-914B-B79CE441A08E}" dt="2022-03-19T12:43:08.557" v="210" actId="164"/>
          <ac:spMkLst>
            <pc:docMk/>
            <pc:sldMk cId="3051437053" sldId="328"/>
            <ac:spMk id="5" creationId="{5C6E15F4-BC9A-644C-9BE3-C8BE04B2AFE5}"/>
          </ac:spMkLst>
        </pc:spChg>
        <pc:spChg chg="del">
          <ac:chgData name="谢旻晖" userId="e98f13ad-3792-41c9-b2d5-48b7e60efdb6" providerId="ADAL" clId="{ABF1E495-6444-734D-914B-B79CE441A08E}" dt="2022-03-19T12:37:53.483" v="189" actId="478"/>
          <ac:spMkLst>
            <pc:docMk/>
            <pc:sldMk cId="3051437053" sldId="328"/>
            <ac:spMk id="10" creationId="{854A5D52-B507-384C-B767-CFB7D8C768D9}"/>
          </ac:spMkLst>
        </pc:spChg>
        <pc:spChg chg="del">
          <ac:chgData name="谢旻晖" userId="e98f13ad-3792-41c9-b2d5-48b7e60efdb6" providerId="ADAL" clId="{ABF1E495-6444-734D-914B-B79CE441A08E}" dt="2022-03-19T12:37:46.565" v="188" actId="478"/>
          <ac:spMkLst>
            <pc:docMk/>
            <pc:sldMk cId="3051437053" sldId="328"/>
            <ac:spMk id="11" creationId="{D027F680-7207-D140-842F-A203725B3499}"/>
          </ac:spMkLst>
        </pc:spChg>
        <pc:spChg chg="mod">
          <ac:chgData name="谢旻晖" userId="e98f13ad-3792-41c9-b2d5-48b7e60efdb6" providerId="ADAL" clId="{ABF1E495-6444-734D-914B-B79CE441A08E}" dt="2022-03-19T12:38:03.575" v="194" actId="1076"/>
          <ac:spMkLst>
            <pc:docMk/>
            <pc:sldMk cId="3051437053" sldId="328"/>
            <ac:spMk id="17" creationId="{C16E82CB-5BEE-4E80-B049-7BCCBF692CCB}"/>
          </ac:spMkLst>
        </pc:spChg>
        <pc:spChg chg="add mod">
          <ac:chgData name="谢旻晖" userId="e98f13ad-3792-41c9-b2d5-48b7e60efdb6" providerId="ADAL" clId="{ABF1E495-6444-734D-914B-B79CE441A08E}" dt="2022-03-19T12:47:47.709" v="285" actId="20577"/>
          <ac:spMkLst>
            <pc:docMk/>
            <pc:sldMk cId="3051437053" sldId="328"/>
            <ac:spMk id="21" creationId="{6115CFDA-AEF6-8F47-B4B1-84B9BBE545A5}"/>
          </ac:spMkLst>
        </pc:spChg>
        <pc:grpChg chg="add mod">
          <ac:chgData name="谢旻晖" userId="e98f13ad-3792-41c9-b2d5-48b7e60efdb6" providerId="ADAL" clId="{ABF1E495-6444-734D-914B-B79CE441A08E}" dt="2022-03-19T12:43:08.557" v="210" actId="164"/>
          <ac:grpSpMkLst>
            <pc:docMk/>
            <pc:sldMk cId="3051437053" sldId="328"/>
            <ac:grpSpMk id="6" creationId="{65A02C52-E5C2-324C-A652-AFDB87A0C0CD}"/>
          </ac:grpSpMkLst>
        </pc:grpChg>
        <pc:grpChg chg="add mod">
          <ac:chgData name="谢旻晖" userId="e98f13ad-3792-41c9-b2d5-48b7e60efdb6" providerId="ADAL" clId="{ABF1E495-6444-734D-914B-B79CE441A08E}" dt="2022-03-19T12:44:38" v="236" actId="164"/>
          <ac:grpSpMkLst>
            <pc:docMk/>
            <pc:sldMk cId="3051437053" sldId="328"/>
            <ac:grpSpMk id="14" creationId="{BFEA41F0-7B90-654F-BB01-48CC80E732CE}"/>
          </ac:grpSpMkLst>
        </pc:grpChg>
        <pc:picChg chg="mod">
          <ac:chgData name="谢旻晖" userId="e98f13ad-3792-41c9-b2d5-48b7e60efdb6" providerId="ADAL" clId="{ABF1E495-6444-734D-914B-B79CE441A08E}" dt="2022-03-19T13:02:07.718" v="533" actId="1036"/>
          <ac:picMkLst>
            <pc:docMk/>
            <pc:sldMk cId="3051437053" sldId="328"/>
            <ac:picMk id="13" creationId="{75FA54D6-14F5-0047-8D1B-1ABE79745B29}"/>
          </ac:picMkLst>
        </pc:picChg>
        <pc:cxnChg chg="add mod">
          <ac:chgData name="谢旻晖" userId="e98f13ad-3792-41c9-b2d5-48b7e60efdb6" providerId="ADAL" clId="{ABF1E495-6444-734D-914B-B79CE441A08E}" dt="2022-03-19T12:44:38" v="236" actId="164"/>
          <ac:cxnSpMkLst>
            <pc:docMk/>
            <pc:sldMk cId="3051437053" sldId="328"/>
            <ac:cxnSpMk id="20" creationId="{0E6A0842-F451-D942-9FFA-44A3AF2CD215}"/>
          </ac:cxnSpMkLst>
        </pc:cxnChg>
      </pc:sldChg>
      <pc:sldChg chg="modAnim">
        <pc:chgData name="谢旻晖" userId="e98f13ad-3792-41c9-b2d5-48b7e60efdb6" providerId="ADAL" clId="{ABF1E495-6444-734D-914B-B79CE441A08E}" dt="2022-03-19T15:08:38.697" v="928"/>
        <pc:sldMkLst>
          <pc:docMk/>
          <pc:sldMk cId="2856407011" sldId="332"/>
        </pc:sldMkLst>
      </pc:sldChg>
      <pc:sldChg chg="modAnim">
        <pc:chgData name="谢旻晖" userId="e98f13ad-3792-41c9-b2d5-48b7e60efdb6" providerId="ADAL" clId="{ABF1E495-6444-734D-914B-B79CE441A08E}" dt="2022-03-19T15:10:48.546" v="930"/>
        <pc:sldMkLst>
          <pc:docMk/>
          <pc:sldMk cId="1840242616" sldId="333"/>
        </pc:sldMkLst>
      </pc:sldChg>
      <pc:sldChg chg="addSp delSp modSp mod modAnim">
        <pc:chgData name="谢旻晖" userId="e98f13ad-3792-41c9-b2d5-48b7e60efdb6" providerId="ADAL" clId="{ABF1E495-6444-734D-914B-B79CE441A08E}" dt="2022-03-19T13:14:17.040" v="740" actId="20577"/>
        <pc:sldMkLst>
          <pc:docMk/>
          <pc:sldMk cId="2244136083" sldId="354"/>
        </pc:sldMkLst>
        <pc:spChg chg="del">
          <ac:chgData name="谢旻晖" userId="e98f13ad-3792-41c9-b2d5-48b7e60efdb6" providerId="ADAL" clId="{ABF1E495-6444-734D-914B-B79CE441A08E}" dt="2022-03-19T12:52:38.111" v="331" actId="478"/>
          <ac:spMkLst>
            <pc:docMk/>
            <pc:sldMk cId="2244136083" sldId="354"/>
            <ac:spMk id="2" creationId="{E356B13E-3F6F-41CA-BFC0-20452B290802}"/>
          </ac:spMkLst>
        </pc:spChg>
        <pc:spChg chg="add mod">
          <ac:chgData name="谢旻晖" userId="e98f13ad-3792-41c9-b2d5-48b7e60efdb6" providerId="ADAL" clId="{ABF1E495-6444-734D-914B-B79CE441A08E}" dt="2022-03-19T13:14:10.411" v="738" actId="1076"/>
          <ac:spMkLst>
            <pc:docMk/>
            <pc:sldMk cId="2244136083" sldId="354"/>
            <ac:spMk id="6" creationId="{9A056CB3-B030-F640-ADB1-4238D34D5803}"/>
          </ac:spMkLst>
        </pc:spChg>
        <pc:spChg chg="add mod">
          <ac:chgData name="谢旻晖" userId="e98f13ad-3792-41c9-b2d5-48b7e60efdb6" providerId="ADAL" clId="{ABF1E495-6444-734D-914B-B79CE441A08E}" dt="2022-03-19T13:04:57.278" v="587" actId="164"/>
          <ac:spMkLst>
            <pc:docMk/>
            <pc:sldMk cId="2244136083" sldId="354"/>
            <ac:spMk id="7" creationId="{18187A4D-3E68-3C47-872B-A2CE957E2FD5}"/>
          </ac:spMkLst>
        </pc:spChg>
        <pc:spChg chg="mod">
          <ac:chgData name="谢旻晖" userId="e98f13ad-3792-41c9-b2d5-48b7e60efdb6" providerId="ADAL" clId="{ABF1E495-6444-734D-914B-B79CE441A08E}" dt="2022-03-19T13:09:36.171" v="671" actId="1076"/>
          <ac:spMkLst>
            <pc:docMk/>
            <pc:sldMk cId="2244136083" sldId="354"/>
            <ac:spMk id="8" creationId="{0B57FEA5-3F22-F245-9A43-BF43E09D5F52}"/>
          </ac:spMkLst>
        </pc:spChg>
        <pc:spChg chg="add mod">
          <ac:chgData name="谢旻晖" userId="e98f13ad-3792-41c9-b2d5-48b7e60efdb6" providerId="ADAL" clId="{ABF1E495-6444-734D-914B-B79CE441A08E}" dt="2022-03-19T13:04:57.278" v="587" actId="164"/>
          <ac:spMkLst>
            <pc:docMk/>
            <pc:sldMk cId="2244136083" sldId="354"/>
            <ac:spMk id="9" creationId="{EFB93A55-86FB-CC48-90EE-FFDF8615D978}"/>
          </ac:spMkLst>
        </pc:spChg>
        <pc:spChg chg="add mod">
          <ac:chgData name="谢旻晖" userId="e98f13ad-3792-41c9-b2d5-48b7e60efdb6" providerId="ADAL" clId="{ABF1E495-6444-734D-914B-B79CE441A08E}" dt="2022-03-19T13:04:57.278" v="587" actId="164"/>
          <ac:spMkLst>
            <pc:docMk/>
            <pc:sldMk cId="2244136083" sldId="354"/>
            <ac:spMk id="10" creationId="{CCA61BBE-ADC3-E544-A843-70658A72E1CB}"/>
          </ac:spMkLst>
        </pc:spChg>
        <pc:spChg chg="add del mod">
          <ac:chgData name="谢旻晖" userId="e98f13ad-3792-41c9-b2d5-48b7e60efdb6" providerId="ADAL" clId="{ABF1E495-6444-734D-914B-B79CE441A08E}" dt="2022-03-19T13:05:16.863" v="593" actId="478"/>
          <ac:spMkLst>
            <pc:docMk/>
            <pc:sldMk cId="2244136083" sldId="354"/>
            <ac:spMk id="11" creationId="{B7E4AD79-42F1-0643-B3DB-4B06B1D93F9C}"/>
          </ac:spMkLst>
        </pc:spChg>
        <pc:spChg chg="add mod">
          <ac:chgData name="谢旻晖" userId="e98f13ad-3792-41c9-b2d5-48b7e60efdb6" providerId="ADAL" clId="{ABF1E495-6444-734D-914B-B79CE441A08E}" dt="2022-03-19T13:04:57.278" v="587" actId="164"/>
          <ac:spMkLst>
            <pc:docMk/>
            <pc:sldMk cId="2244136083" sldId="354"/>
            <ac:spMk id="12" creationId="{FE6FFDC9-47B9-8E47-A2B9-EC549A149FB0}"/>
          </ac:spMkLst>
        </pc:spChg>
        <pc:spChg chg="add mod">
          <ac:chgData name="谢旻晖" userId="e98f13ad-3792-41c9-b2d5-48b7e60efdb6" providerId="ADAL" clId="{ABF1E495-6444-734D-914B-B79CE441A08E}" dt="2022-03-19T13:05:03.840" v="588" actId="408"/>
          <ac:spMkLst>
            <pc:docMk/>
            <pc:sldMk cId="2244136083" sldId="354"/>
            <ac:spMk id="13" creationId="{373A2589-67E6-DA40-B4D8-7A226215C735}"/>
          </ac:spMkLst>
        </pc:spChg>
        <pc:spChg chg="add mod">
          <ac:chgData name="谢旻晖" userId="e98f13ad-3792-41c9-b2d5-48b7e60efdb6" providerId="ADAL" clId="{ABF1E495-6444-734D-914B-B79CE441A08E}" dt="2022-03-19T13:05:03.840" v="588" actId="408"/>
          <ac:spMkLst>
            <pc:docMk/>
            <pc:sldMk cId="2244136083" sldId="354"/>
            <ac:spMk id="14" creationId="{FE241C4E-AF8D-114B-969F-7A702C8791E3}"/>
          </ac:spMkLst>
        </pc:spChg>
        <pc:spChg chg="add mod">
          <ac:chgData name="谢旻晖" userId="e98f13ad-3792-41c9-b2d5-48b7e60efdb6" providerId="ADAL" clId="{ABF1E495-6444-734D-914B-B79CE441A08E}" dt="2022-03-19T13:05:03.840" v="588" actId="408"/>
          <ac:spMkLst>
            <pc:docMk/>
            <pc:sldMk cId="2244136083" sldId="354"/>
            <ac:spMk id="15" creationId="{15047AB0-B19A-184D-A78C-4E7591AB674C}"/>
          </ac:spMkLst>
        </pc:spChg>
        <pc:spChg chg="add mod">
          <ac:chgData name="谢旻晖" userId="e98f13ad-3792-41c9-b2d5-48b7e60efdb6" providerId="ADAL" clId="{ABF1E495-6444-734D-914B-B79CE441A08E}" dt="2022-03-19T13:05:03.840" v="588" actId="408"/>
          <ac:spMkLst>
            <pc:docMk/>
            <pc:sldMk cId="2244136083" sldId="354"/>
            <ac:spMk id="16" creationId="{340BD68C-6260-274C-8491-A37C6BD017EF}"/>
          </ac:spMkLst>
        </pc:spChg>
        <pc:spChg chg="add mod">
          <ac:chgData name="谢旻晖" userId="e98f13ad-3792-41c9-b2d5-48b7e60efdb6" providerId="ADAL" clId="{ABF1E495-6444-734D-914B-B79CE441A08E}" dt="2022-03-19T13:04:47.465" v="585" actId="164"/>
          <ac:spMkLst>
            <pc:docMk/>
            <pc:sldMk cId="2244136083" sldId="354"/>
            <ac:spMk id="17" creationId="{DB92D3E7-20F9-C446-97B1-D34D50C04787}"/>
          </ac:spMkLst>
        </pc:spChg>
        <pc:spChg chg="add mod">
          <ac:chgData name="谢旻晖" userId="e98f13ad-3792-41c9-b2d5-48b7e60efdb6" providerId="ADAL" clId="{ABF1E495-6444-734D-914B-B79CE441A08E}" dt="2022-03-19T13:04:47.465" v="585" actId="164"/>
          <ac:spMkLst>
            <pc:docMk/>
            <pc:sldMk cId="2244136083" sldId="354"/>
            <ac:spMk id="18" creationId="{B8A40447-9E55-4647-B43C-CF62715A761E}"/>
          </ac:spMkLst>
        </pc:spChg>
        <pc:spChg chg="add mod">
          <ac:chgData name="谢旻晖" userId="e98f13ad-3792-41c9-b2d5-48b7e60efdb6" providerId="ADAL" clId="{ABF1E495-6444-734D-914B-B79CE441A08E}" dt="2022-03-19T13:04:47.465" v="585" actId="164"/>
          <ac:spMkLst>
            <pc:docMk/>
            <pc:sldMk cId="2244136083" sldId="354"/>
            <ac:spMk id="19" creationId="{8FECCD76-B755-8744-BA93-BA0B996BDA91}"/>
          </ac:spMkLst>
        </pc:spChg>
        <pc:spChg chg="add mod">
          <ac:chgData name="谢旻晖" userId="e98f13ad-3792-41c9-b2d5-48b7e60efdb6" providerId="ADAL" clId="{ABF1E495-6444-734D-914B-B79CE441A08E}" dt="2022-03-19T13:04:47.465" v="585" actId="164"/>
          <ac:spMkLst>
            <pc:docMk/>
            <pc:sldMk cId="2244136083" sldId="354"/>
            <ac:spMk id="20" creationId="{3C5A4C47-13B3-A04A-9F72-B588D419ECF7}"/>
          </ac:spMkLst>
        </pc:spChg>
        <pc:spChg chg="add del">
          <ac:chgData name="谢旻晖" userId="e98f13ad-3792-41c9-b2d5-48b7e60efdb6" providerId="ADAL" clId="{ABF1E495-6444-734D-914B-B79CE441A08E}" dt="2022-03-19T13:12:54.053" v="725" actId="11529"/>
          <ac:spMkLst>
            <pc:docMk/>
            <pc:sldMk cId="2244136083" sldId="354"/>
            <ac:spMk id="31" creationId="{91D192BD-BC19-EA46-8970-14D16B7BA1F5}"/>
          </ac:spMkLst>
        </pc:spChg>
        <pc:spChg chg="add mod">
          <ac:chgData name="谢旻晖" userId="e98f13ad-3792-41c9-b2d5-48b7e60efdb6" providerId="ADAL" clId="{ABF1E495-6444-734D-914B-B79CE441A08E}" dt="2022-03-19T13:14:17.040" v="740" actId="20577"/>
          <ac:spMkLst>
            <pc:docMk/>
            <pc:sldMk cId="2244136083" sldId="354"/>
            <ac:spMk id="32" creationId="{751AF7AB-EE2A-DB4C-A6C6-4F8330F9B74B}"/>
          </ac:spMkLst>
        </pc:spChg>
        <pc:spChg chg="add del mod">
          <ac:chgData name="谢旻晖" userId="e98f13ad-3792-41c9-b2d5-48b7e60efdb6" providerId="ADAL" clId="{ABF1E495-6444-734D-914B-B79CE441A08E}" dt="2022-03-19T13:09:38.730" v="672" actId="478"/>
          <ac:spMkLst>
            <pc:docMk/>
            <pc:sldMk cId="2244136083" sldId="354"/>
            <ac:spMk id="33" creationId="{F6056898-9F57-FE4D-977C-C0C21B0397ED}"/>
          </ac:spMkLst>
        </pc:spChg>
        <pc:spChg chg="add del mod">
          <ac:chgData name="谢旻晖" userId="e98f13ad-3792-41c9-b2d5-48b7e60efdb6" providerId="ADAL" clId="{ABF1E495-6444-734D-914B-B79CE441A08E}" dt="2022-03-19T13:09:38.730" v="672" actId="478"/>
          <ac:spMkLst>
            <pc:docMk/>
            <pc:sldMk cId="2244136083" sldId="354"/>
            <ac:spMk id="34" creationId="{8996A596-14BA-4D49-809E-A86E21B20CA9}"/>
          </ac:spMkLst>
        </pc:spChg>
        <pc:spChg chg="mod">
          <ac:chgData name="谢旻晖" userId="e98f13ad-3792-41c9-b2d5-48b7e60efdb6" providerId="ADAL" clId="{ABF1E495-6444-734D-914B-B79CE441A08E}" dt="2022-03-19T13:06:11.917" v="607" actId="20577"/>
          <ac:spMkLst>
            <pc:docMk/>
            <pc:sldMk cId="2244136083" sldId="354"/>
            <ac:spMk id="35" creationId="{26E57390-E74B-0D47-80C4-FF5441F1DDFD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36" creationId="{5EF79F25-628C-8146-BBF4-B07CCECE33E8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37" creationId="{6AFF4B39-D552-2044-ACBD-ED35B8DA2017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38" creationId="{4473E806-FE8E-274D-B8E0-96BC2A2B1855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39" creationId="{CF2F72D6-0F8F-7B4F-AF5D-43F76DFE6CA9}"/>
          </ac:spMkLst>
        </pc:spChg>
        <pc:spChg chg="add del mod">
          <ac:chgData name="谢旻晖" userId="e98f13ad-3792-41c9-b2d5-48b7e60efdb6" providerId="ADAL" clId="{ABF1E495-6444-734D-914B-B79CE441A08E}" dt="2022-03-19T13:09:38.730" v="672" actId="478"/>
          <ac:spMkLst>
            <pc:docMk/>
            <pc:sldMk cId="2244136083" sldId="354"/>
            <ac:spMk id="40" creationId="{ED0F8793-0279-354F-B06D-7A083E94786B}"/>
          </ac:spMkLst>
        </pc:spChg>
        <pc:spChg chg="add del mod">
          <ac:chgData name="谢旻晖" userId="e98f13ad-3792-41c9-b2d5-48b7e60efdb6" providerId="ADAL" clId="{ABF1E495-6444-734D-914B-B79CE441A08E}" dt="2022-03-19T13:10:45.132" v="701" actId="478"/>
          <ac:spMkLst>
            <pc:docMk/>
            <pc:sldMk cId="2244136083" sldId="354"/>
            <ac:spMk id="41" creationId="{EA49DC4E-B835-A642-A64B-2A70797FFC88}"/>
          </ac:spMkLst>
        </pc:spChg>
        <pc:spChg chg="add del mod">
          <ac:chgData name="谢旻晖" userId="e98f13ad-3792-41c9-b2d5-48b7e60efdb6" providerId="ADAL" clId="{ABF1E495-6444-734D-914B-B79CE441A08E}" dt="2022-03-19T13:09:38.730" v="672" actId="478"/>
          <ac:spMkLst>
            <pc:docMk/>
            <pc:sldMk cId="2244136083" sldId="354"/>
            <ac:spMk id="42" creationId="{84CB7639-E4F8-3B4A-BE5F-464458D3C60F}"/>
          </ac:spMkLst>
        </pc:spChg>
        <pc:spChg chg="add del mod">
          <ac:chgData name="谢旻晖" userId="e98f13ad-3792-41c9-b2d5-48b7e60efdb6" providerId="ADAL" clId="{ABF1E495-6444-734D-914B-B79CE441A08E}" dt="2022-03-19T13:09:38.730" v="672" actId="478"/>
          <ac:spMkLst>
            <pc:docMk/>
            <pc:sldMk cId="2244136083" sldId="354"/>
            <ac:spMk id="43" creationId="{2AA4B1E4-4697-554E-9771-ABB107062414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44" creationId="{12AE24E3-44FD-5A4C-BD25-797E8F339D96}"/>
          </ac:spMkLst>
        </pc:spChg>
        <pc:spChg chg="add del mod">
          <ac:chgData name="谢旻晖" userId="e98f13ad-3792-41c9-b2d5-48b7e60efdb6" providerId="ADAL" clId="{ABF1E495-6444-734D-914B-B79CE441A08E}" dt="2022-03-19T13:09:41.121" v="673" actId="478"/>
          <ac:spMkLst>
            <pc:docMk/>
            <pc:sldMk cId="2244136083" sldId="354"/>
            <ac:spMk id="45" creationId="{2ADEA119-04BE-894B-BB6C-731C02AED29B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46" creationId="{7CED65ED-3EBA-0641-BDE9-39AD089A8B07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48" creationId="{946300E6-59E2-6B40-B870-6AFD449CAAB7}"/>
          </ac:spMkLst>
        </pc:spChg>
        <pc:spChg chg="add del mod">
          <ac:chgData name="谢旻晖" userId="e98f13ad-3792-41c9-b2d5-48b7e60efdb6" providerId="ADAL" clId="{ABF1E495-6444-734D-914B-B79CE441A08E}" dt="2022-03-19T13:12:10.109" v="717"/>
          <ac:spMkLst>
            <pc:docMk/>
            <pc:sldMk cId="2244136083" sldId="354"/>
            <ac:spMk id="49" creationId="{4563B601-44E1-FE4E-A88D-74FD4F08F426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50" creationId="{BCFA7BDB-8430-264A-92A3-0699E8E7F480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51" creationId="{2C6C380D-25CF-3D49-843B-F4A1CEBA83DD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52" creationId="{9255EA22-E74F-3B45-A29B-000B55593FD8}"/>
          </ac:spMkLst>
        </pc:spChg>
        <pc:spChg chg="add mod">
          <ac:chgData name="谢旻晖" userId="e98f13ad-3792-41c9-b2d5-48b7e60efdb6" providerId="ADAL" clId="{ABF1E495-6444-734D-914B-B79CE441A08E}" dt="2022-03-19T13:14:03.403" v="734" actId="1076"/>
          <ac:spMkLst>
            <pc:docMk/>
            <pc:sldMk cId="2244136083" sldId="354"/>
            <ac:spMk id="53" creationId="{F26B2B73-EAD3-DD40-A522-76AA33B36510}"/>
          </ac:spMkLst>
        </pc:spChg>
        <pc:grpChg chg="add mod">
          <ac:chgData name="谢旻晖" userId="e98f13ad-3792-41c9-b2d5-48b7e60efdb6" providerId="ADAL" clId="{ABF1E495-6444-734D-914B-B79CE441A08E}" dt="2022-03-19T13:14:10.411" v="738" actId="1076"/>
          <ac:grpSpMkLst>
            <pc:docMk/>
            <pc:sldMk cId="2244136083" sldId="354"/>
            <ac:grpSpMk id="28" creationId="{9F01BD45-061C-5043-BE59-B2861A3BB537}"/>
          </ac:grpSpMkLst>
        </pc:grpChg>
        <pc:grpChg chg="add mod">
          <ac:chgData name="谢旻晖" userId="e98f13ad-3792-41c9-b2d5-48b7e60efdb6" providerId="ADAL" clId="{ABF1E495-6444-734D-914B-B79CE441A08E}" dt="2022-03-19T13:14:10.411" v="738" actId="1076"/>
          <ac:grpSpMkLst>
            <pc:docMk/>
            <pc:sldMk cId="2244136083" sldId="354"/>
            <ac:grpSpMk id="29" creationId="{A7F17E4F-0D6B-344E-A17D-79A9BA72CA2A}"/>
          </ac:grpSpMkLst>
        </pc:grpChg>
        <pc:grpChg chg="add mod">
          <ac:chgData name="谢旻晖" userId="e98f13ad-3792-41c9-b2d5-48b7e60efdb6" providerId="ADAL" clId="{ABF1E495-6444-734D-914B-B79CE441A08E}" dt="2022-03-19T13:14:10.411" v="738" actId="1076"/>
          <ac:grpSpMkLst>
            <pc:docMk/>
            <pc:sldMk cId="2244136083" sldId="354"/>
            <ac:grpSpMk id="30" creationId="{35F313EF-280D-3740-8F24-D6609DD927E9}"/>
          </ac:grpSpMkLst>
        </pc:grpChg>
        <pc:picChg chg="add del mod">
          <ac:chgData name="谢旻晖" userId="e98f13ad-3792-41c9-b2d5-48b7e60efdb6" providerId="ADAL" clId="{ABF1E495-6444-734D-914B-B79CE441A08E}" dt="2022-03-19T13:09:38.730" v="672" actId="478"/>
          <ac:picMkLst>
            <pc:docMk/>
            <pc:sldMk cId="2244136083" sldId="354"/>
            <ac:picMk id="47" creationId="{832AF716-A38F-B143-A9B7-6DD895869B76}"/>
          </ac:picMkLst>
        </pc:picChg>
        <pc:cxnChg chg="add mod">
          <ac:chgData name="谢旻晖" userId="e98f13ad-3792-41c9-b2d5-48b7e60efdb6" providerId="ADAL" clId="{ABF1E495-6444-734D-914B-B79CE441A08E}" dt="2022-03-19T13:14:10.411" v="738" actId="1076"/>
          <ac:cxnSpMkLst>
            <pc:docMk/>
            <pc:sldMk cId="2244136083" sldId="354"/>
            <ac:cxnSpMk id="5" creationId="{98487415-15CB-EC49-BEBC-3038F3C9034D}"/>
          </ac:cxnSpMkLst>
        </pc:cxnChg>
        <pc:cxnChg chg="add mod">
          <ac:chgData name="谢旻晖" userId="e98f13ad-3792-41c9-b2d5-48b7e60efdb6" providerId="ADAL" clId="{ABF1E495-6444-734D-914B-B79CE441A08E}" dt="2022-03-19T13:14:10.411" v="738" actId="1076"/>
          <ac:cxnSpMkLst>
            <pc:docMk/>
            <pc:sldMk cId="2244136083" sldId="354"/>
            <ac:cxnSpMk id="22" creationId="{7E64BC51-631D-2044-AE83-942560521131}"/>
          </ac:cxnSpMkLst>
        </pc:cxnChg>
        <pc:cxnChg chg="add mod">
          <ac:chgData name="谢旻晖" userId="e98f13ad-3792-41c9-b2d5-48b7e60efdb6" providerId="ADAL" clId="{ABF1E495-6444-734D-914B-B79CE441A08E}" dt="2022-03-19T13:14:10.411" v="738" actId="1076"/>
          <ac:cxnSpMkLst>
            <pc:docMk/>
            <pc:sldMk cId="2244136083" sldId="354"/>
            <ac:cxnSpMk id="25" creationId="{C7658C5E-434A-AE43-931B-E5CD2BA7AC41}"/>
          </ac:cxnSpMkLst>
        </pc:cxnChg>
      </pc:sldChg>
      <pc:sldChg chg="addSp delSp modSp mod modTransition modAnim">
        <pc:chgData name="谢旻晖" userId="e98f13ad-3792-41c9-b2d5-48b7e60efdb6" providerId="ADAL" clId="{ABF1E495-6444-734D-914B-B79CE441A08E}" dt="2022-03-19T14:42:09.422" v="912"/>
        <pc:sldMkLst>
          <pc:docMk/>
          <pc:sldMk cId="4107619321" sldId="356"/>
        </pc:sldMkLst>
        <pc:spChg chg="add del mod">
          <ac:chgData name="谢旻晖" userId="e98f13ad-3792-41c9-b2d5-48b7e60efdb6" providerId="ADAL" clId="{ABF1E495-6444-734D-914B-B79CE441A08E}" dt="2022-03-19T14:40:15.680" v="900" actId="478"/>
          <ac:spMkLst>
            <pc:docMk/>
            <pc:sldMk cId="4107619321" sldId="356"/>
            <ac:spMk id="5" creationId="{F57D6C5A-4509-114B-910B-2600611F66AF}"/>
          </ac:spMkLst>
        </pc:spChg>
        <pc:spChg chg="mod">
          <ac:chgData name="谢旻晖" userId="e98f13ad-3792-41c9-b2d5-48b7e60efdb6" providerId="ADAL" clId="{ABF1E495-6444-734D-914B-B79CE441A08E}" dt="2022-03-19T14:40:25.752" v="902" actId="1076"/>
          <ac:spMkLst>
            <pc:docMk/>
            <pc:sldMk cId="4107619321" sldId="356"/>
            <ac:spMk id="68" creationId="{DD30BC4C-ACF6-9C4E-A114-993CD526B242}"/>
          </ac:spMkLst>
        </pc:spChg>
        <pc:spChg chg="add del mod">
          <ac:chgData name="谢旻晖" userId="e98f13ad-3792-41c9-b2d5-48b7e60efdb6" providerId="ADAL" clId="{ABF1E495-6444-734D-914B-B79CE441A08E}" dt="2022-03-19T14:39:48.638" v="899"/>
          <ac:spMkLst>
            <pc:docMk/>
            <pc:sldMk cId="4107619321" sldId="356"/>
            <ac:spMk id="111" creationId="{E7F7A842-FBEC-EA44-B573-997D7B7D38B9}"/>
          </ac:spMkLst>
        </pc:spChg>
        <pc:spChg chg="mod">
          <ac:chgData name="谢旻晖" userId="e98f13ad-3792-41c9-b2d5-48b7e60efdb6" providerId="ADAL" clId="{ABF1E495-6444-734D-914B-B79CE441A08E}" dt="2022-03-19T14:42:09.422" v="912"/>
          <ac:spMkLst>
            <pc:docMk/>
            <pc:sldMk cId="4107619321" sldId="356"/>
            <ac:spMk id="113" creationId="{7C69AB29-6BFA-0841-BD24-3C582305FB97}"/>
          </ac:spMkLst>
        </pc:spChg>
        <pc:spChg chg="mod">
          <ac:chgData name="谢旻晖" userId="e98f13ad-3792-41c9-b2d5-48b7e60efdb6" providerId="ADAL" clId="{ABF1E495-6444-734D-914B-B79CE441A08E}" dt="2022-03-19T14:42:09.422" v="912"/>
          <ac:spMkLst>
            <pc:docMk/>
            <pc:sldMk cId="4107619321" sldId="356"/>
            <ac:spMk id="126" creationId="{C2F9353A-E9D3-9B4C-9960-0F8C1B5FA4A0}"/>
          </ac:spMkLst>
        </pc:spChg>
        <pc:spChg chg="mod">
          <ac:chgData name="谢旻晖" userId="e98f13ad-3792-41c9-b2d5-48b7e60efdb6" providerId="ADAL" clId="{ABF1E495-6444-734D-914B-B79CE441A08E}" dt="2022-03-19T14:42:09.422" v="912"/>
          <ac:spMkLst>
            <pc:docMk/>
            <pc:sldMk cId="4107619321" sldId="356"/>
            <ac:spMk id="127" creationId="{2EBE7315-2A27-1841-BB76-3F8685095212}"/>
          </ac:spMkLst>
        </pc:spChg>
        <pc:spChg chg="mod">
          <ac:chgData name="谢旻晖" userId="e98f13ad-3792-41c9-b2d5-48b7e60efdb6" providerId="ADAL" clId="{ABF1E495-6444-734D-914B-B79CE441A08E}" dt="2022-03-19T14:42:09.422" v="912"/>
          <ac:spMkLst>
            <pc:docMk/>
            <pc:sldMk cId="4107619321" sldId="356"/>
            <ac:spMk id="128" creationId="{C4309793-750E-B44C-A8C3-1D2C08612E1E}"/>
          </ac:spMkLst>
        </pc:spChg>
        <pc:grpChg chg="del">
          <ac:chgData name="谢旻晖" userId="e98f13ad-3792-41c9-b2d5-48b7e60efdb6" providerId="ADAL" clId="{ABF1E495-6444-734D-914B-B79CE441A08E}" dt="2022-03-19T14:42:08.770" v="911" actId="478"/>
          <ac:grpSpMkLst>
            <pc:docMk/>
            <pc:sldMk cId="4107619321" sldId="356"/>
            <ac:grpSpMk id="3" creationId="{B20C1578-F3CB-41F3-BB61-1E67610F5D5E}"/>
          </ac:grpSpMkLst>
        </pc:grpChg>
        <pc:grpChg chg="add mod">
          <ac:chgData name="谢旻晖" userId="e98f13ad-3792-41c9-b2d5-48b7e60efdb6" providerId="ADAL" clId="{ABF1E495-6444-734D-914B-B79CE441A08E}" dt="2022-03-19T14:42:09.422" v="912"/>
          <ac:grpSpMkLst>
            <pc:docMk/>
            <pc:sldMk cId="4107619321" sldId="356"/>
            <ac:grpSpMk id="112" creationId="{BF2FEF86-4D02-A942-91CF-01D10CB41026}"/>
          </ac:grpSpMkLst>
        </pc:grp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14" creationId="{FA07A917-2F66-A24A-B13C-CBF9A19E75DD}"/>
          </ac:picMkLst>
        </pc:pic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15" creationId="{A084B979-0844-6C44-8CE8-09690E0FBC65}"/>
          </ac:picMkLst>
        </pc:pic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16" creationId="{15FF5153-1C94-1E44-8BC5-C28DA44289DB}"/>
          </ac:picMkLst>
        </pc:pic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17" creationId="{B9253957-E09C-0648-A5A8-41832CB5E1E3}"/>
          </ac:picMkLst>
        </pc:pic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18" creationId="{FE6F0532-5DFD-DB4B-B9E0-9BB9BD640E1C}"/>
          </ac:picMkLst>
        </pc:pic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19" creationId="{7FE48325-6029-D54B-9283-2DE44C207614}"/>
          </ac:picMkLst>
        </pc:pic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20" creationId="{3CCD60EB-3B00-1642-9F4F-A3CA8DF11AAF}"/>
          </ac:picMkLst>
        </pc:pic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21" creationId="{4F2E9D69-277A-4D40-9506-070395174E0F}"/>
          </ac:picMkLst>
        </pc:pic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22" creationId="{08982A20-4486-7B42-8426-CE5487B04A77}"/>
          </ac:picMkLst>
        </pc:picChg>
        <pc:picChg chg="mod">
          <ac:chgData name="谢旻晖" userId="e98f13ad-3792-41c9-b2d5-48b7e60efdb6" providerId="ADAL" clId="{ABF1E495-6444-734D-914B-B79CE441A08E}" dt="2022-03-19T14:42:09.422" v="912"/>
          <ac:picMkLst>
            <pc:docMk/>
            <pc:sldMk cId="4107619321" sldId="356"/>
            <ac:picMk id="123" creationId="{480948DD-BEDA-7D4B-ACFE-C4F28681ED23}"/>
          </ac:picMkLst>
        </pc:picChg>
      </pc:sldChg>
      <pc:sldChg chg="modTransition">
        <pc:chgData name="谢旻晖" userId="e98f13ad-3792-41c9-b2d5-48b7e60efdb6" providerId="ADAL" clId="{ABF1E495-6444-734D-914B-B79CE441A08E}" dt="2022-03-19T14:31:22.058" v="826"/>
        <pc:sldMkLst>
          <pc:docMk/>
          <pc:sldMk cId="3383838039" sldId="363"/>
        </pc:sldMkLst>
      </pc:sldChg>
      <pc:sldChg chg="modAnim">
        <pc:chgData name="谢旻晖" userId="e98f13ad-3792-41c9-b2d5-48b7e60efdb6" providerId="ADAL" clId="{ABF1E495-6444-734D-914B-B79CE441A08E}" dt="2022-03-19T13:19:38.613" v="743"/>
        <pc:sldMkLst>
          <pc:docMk/>
          <pc:sldMk cId="3256505406" sldId="365"/>
        </pc:sldMkLst>
      </pc:sldChg>
      <pc:sldChg chg="delSp modSp mod delAnim modAnim">
        <pc:chgData name="谢旻晖" userId="e98f13ad-3792-41c9-b2d5-48b7e60efdb6" providerId="ADAL" clId="{ABF1E495-6444-734D-914B-B79CE441A08E}" dt="2022-03-19T13:39:45.192" v="825"/>
        <pc:sldMkLst>
          <pc:docMk/>
          <pc:sldMk cId="639311899" sldId="366"/>
        </pc:sldMkLst>
        <pc:spChg chg="mod">
          <ac:chgData name="谢旻晖" userId="e98f13ad-3792-41c9-b2d5-48b7e60efdb6" providerId="ADAL" clId="{ABF1E495-6444-734D-914B-B79CE441A08E}" dt="2022-03-19T13:38:16.163" v="815" actId="20577"/>
          <ac:spMkLst>
            <pc:docMk/>
            <pc:sldMk cId="639311899" sldId="366"/>
            <ac:spMk id="5" creationId="{1EC04094-662E-C341-99E4-C7927FA998AC}"/>
          </ac:spMkLst>
        </pc:spChg>
        <pc:spChg chg="del">
          <ac:chgData name="谢旻晖" userId="e98f13ad-3792-41c9-b2d5-48b7e60efdb6" providerId="ADAL" clId="{ABF1E495-6444-734D-914B-B79CE441A08E}" dt="2022-03-19T13:32:29.519" v="746" actId="478"/>
          <ac:spMkLst>
            <pc:docMk/>
            <pc:sldMk cId="639311899" sldId="366"/>
            <ac:spMk id="42" creationId="{EE5665A0-D8FA-424D-A37D-0723CA53FE1C}"/>
          </ac:spMkLst>
        </pc:spChg>
        <pc:spChg chg="del">
          <ac:chgData name="谢旻晖" userId="e98f13ad-3792-41c9-b2d5-48b7e60efdb6" providerId="ADAL" clId="{ABF1E495-6444-734D-914B-B79CE441A08E}" dt="2022-03-19T13:32:29.519" v="746" actId="478"/>
          <ac:spMkLst>
            <pc:docMk/>
            <pc:sldMk cId="639311899" sldId="366"/>
            <ac:spMk id="43" creationId="{25E2D8A1-3C17-1C42-9565-28D6FEAED6D5}"/>
          </ac:spMkLst>
        </pc:spChg>
        <pc:spChg chg="del">
          <ac:chgData name="谢旻晖" userId="e98f13ad-3792-41c9-b2d5-48b7e60efdb6" providerId="ADAL" clId="{ABF1E495-6444-734D-914B-B79CE441A08E}" dt="2022-03-19T13:32:29.519" v="746" actId="478"/>
          <ac:spMkLst>
            <pc:docMk/>
            <pc:sldMk cId="639311899" sldId="366"/>
            <ac:spMk id="44" creationId="{2AAE7DA8-E8EC-5048-95B5-9CE234113EB3}"/>
          </ac:spMkLst>
        </pc:spChg>
      </pc:sldChg>
      <pc:sldChg chg="addSp delSp modSp mod modAnim">
        <pc:chgData name="谢旻晖" userId="e98f13ad-3792-41c9-b2d5-48b7e60efdb6" providerId="ADAL" clId="{ABF1E495-6444-734D-914B-B79CE441A08E}" dt="2022-03-19T12:36:11.826" v="183"/>
        <pc:sldMkLst>
          <pc:docMk/>
          <pc:sldMk cId="1432275042" sldId="367"/>
        </pc:sldMkLst>
        <pc:spChg chg="add del mod">
          <ac:chgData name="谢旻晖" userId="e98f13ad-3792-41c9-b2d5-48b7e60efdb6" providerId="ADAL" clId="{ABF1E495-6444-734D-914B-B79CE441A08E}" dt="2022-03-19T12:05:03.523" v="19"/>
          <ac:spMkLst>
            <pc:docMk/>
            <pc:sldMk cId="1432275042" sldId="367"/>
            <ac:spMk id="22" creationId="{6AF619E5-E266-6A47-8FF9-BBBC20CE6CF4}"/>
          </ac:spMkLst>
        </pc:spChg>
        <pc:spChg chg="add mod">
          <ac:chgData name="谢旻晖" userId="e98f13ad-3792-41c9-b2d5-48b7e60efdb6" providerId="ADAL" clId="{ABF1E495-6444-734D-914B-B79CE441A08E}" dt="2022-03-19T12:34:19.160" v="149" actId="1038"/>
          <ac:spMkLst>
            <pc:docMk/>
            <pc:sldMk cId="1432275042" sldId="367"/>
            <ac:spMk id="24" creationId="{8EE0E4B2-14DC-E64E-A3D7-C72EBA5AE6A9}"/>
          </ac:spMkLst>
        </pc:spChg>
        <pc:spChg chg="add mod">
          <ac:chgData name="谢旻晖" userId="e98f13ad-3792-41c9-b2d5-48b7e60efdb6" providerId="ADAL" clId="{ABF1E495-6444-734D-914B-B79CE441A08E}" dt="2022-03-19T12:35:13.802" v="164" actId="1076"/>
          <ac:spMkLst>
            <pc:docMk/>
            <pc:sldMk cId="1432275042" sldId="367"/>
            <ac:spMk id="26" creationId="{F6D71C12-7514-2946-8583-D482001D9190}"/>
          </ac:spMkLst>
        </pc:spChg>
        <pc:spChg chg="add mod">
          <ac:chgData name="谢旻晖" userId="e98f13ad-3792-41c9-b2d5-48b7e60efdb6" providerId="ADAL" clId="{ABF1E495-6444-734D-914B-B79CE441A08E}" dt="2022-03-19T12:35:35.327" v="169" actId="1076"/>
          <ac:spMkLst>
            <pc:docMk/>
            <pc:sldMk cId="1432275042" sldId="367"/>
            <ac:spMk id="31" creationId="{C967A377-42AD-B04A-A897-0882A5A10A47}"/>
          </ac:spMkLst>
        </pc:spChg>
        <pc:spChg chg="mod">
          <ac:chgData name="谢旻晖" userId="e98f13ad-3792-41c9-b2d5-48b7e60efdb6" providerId="ADAL" clId="{ABF1E495-6444-734D-914B-B79CE441A08E}" dt="2022-03-19T12:31:26.210" v="91" actId="20577"/>
          <ac:spMkLst>
            <pc:docMk/>
            <pc:sldMk cId="1432275042" sldId="367"/>
            <ac:spMk id="75" creationId="{ECC1CD95-1FE5-1D4C-883A-F6FC42D4A4FA}"/>
          </ac:spMkLst>
        </pc:spChg>
        <pc:spChg chg="mod topLvl">
          <ac:chgData name="谢旻晖" userId="e98f13ad-3792-41c9-b2d5-48b7e60efdb6" providerId="ADAL" clId="{ABF1E495-6444-734D-914B-B79CE441A08E}" dt="2022-03-19T12:32:54.123" v="106" actId="164"/>
          <ac:spMkLst>
            <pc:docMk/>
            <pc:sldMk cId="1432275042" sldId="367"/>
            <ac:spMk id="80" creationId="{A2795B65-0C15-9949-AF34-0B24F0DAEE30}"/>
          </ac:spMkLst>
        </pc:spChg>
        <pc:spChg chg="mod topLvl">
          <ac:chgData name="谢旻晖" userId="e98f13ad-3792-41c9-b2d5-48b7e60efdb6" providerId="ADAL" clId="{ABF1E495-6444-734D-914B-B79CE441A08E}" dt="2022-03-19T12:32:54.123" v="106" actId="164"/>
          <ac:spMkLst>
            <pc:docMk/>
            <pc:sldMk cId="1432275042" sldId="367"/>
            <ac:spMk id="81" creationId="{9FEBA71C-4F2F-3C43-9E73-D2142B9C0619}"/>
          </ac:spMkLst>
        </pc:spChg>
        <pc:spChg chg="mod topLvl">
          <ac:chgData name="谢旻晖" userId="e98f13ad-3792-41c9-b2d5-48b7e60efdb6" providerId="ADAL" clId="{ABF1E495-6444-734D-914B-B79CE441A08E}" dt="2022-03-19T12:32:54.123" v="106" actId="164"/>
          <ac:spMkLst>
            <pc:docMk/>
            <pc:sldMk cId="1432275042" sldId="367"/>
            <ac:spMk id="82" creationId="{5062B89E-3FBB-4E4A-9922-EE45D26ED561}"/>
          </ac:spMkLst>
        </pc:spChg>
        <pc:spChg chg="mod topLvl">
          <ac:chgData name="谢旻晖" userId="e98f13ad-3792-41c9-b2d5-48b7e60efdb6" providerId="ADAL" clId="{ABF1E495-6444-734D-914B-B79CE441A08E}" dt="2022-03-19T12:32:54.123" v="106" actId="164"/>
          <ac:spMkLst>
            <pc:docMk/>
            <pc:sldMk cId="1432275042" sldId="367"/>
            <ac:spMk id="83" creationId="{C9ADD784-7A58-1348-BB1A-D075D822DE1D}"/>
          </ac:spMkLst>
        </pc:spChg>
        <pc:spChg chg="mod topLvl">
          <ac:chgData name="谢旻晖" userId="e98f13ad-3792-41c9-b2d5-48b7e60efdb6" providerId="ADAL" clId="{ABF1E495-6444-734D-914B-B79CE441A08E}" dt="2022-03-19T12:32:54.123" v="106" actId="164"/>
          <ac:spMkLst>
            <pc:docMk/>
            <pc:sldMk cId="1432275042" sldId="367"/>
            <ac:spMk id="84" creationId="{276F7604-9CDD-D94B-AB84-644200BB55A9}"/>
          </ac:spMkLst>
        </pc:spChg>
        <pc:spChg chg="mod">
          <ac:chgData name="谢旻晖" userId="e98f13ad-3792-41c9-b2d5-48b7e60efdb6" providerId="ADAL" clId="{ABF1E495-6444-734D-914B-B79CE441A08E}" dt="2022-03-19T12:31:31.448" v="92"/>
          <ac:spMkLst>
            <pc:docMk/>
            <pc:sldMk cId="1432275042" sldId="367"/>
            <ac:spMk id="86" creationId="{3C09DB55-5D2D-674A-B094-8C22D017D749}"/>
          </ac:spMkLst>
        </pc:spChg>
        <pc:spChg chg="mod">
          <ac:chgData name="谢旻晖" userId="e98f13ad-3792-41c9-b2d5-48b7e60efdb6" providerId="ADAL" clId="{ABF1E495-6444-734D-914B-B79CE441A08E}" dt="2022-03-19T12:31:31.448" v="92"/>
          <ac:spMkLst>
            <pc:docMk/>
            <pc:sldMk cId="1432275042" sldId="367"/>
            <ac:spMk id="87" creationId="{3DDE53C2-978B-7B40-96AA-D696B89C1CE6}"/>
          </ac:spMkLst>
        </pc:spChg>
        <pc:spChg chg="mod">
          <ac:chgData name="谢旻晖" userId="e98f13ad-3792-41c9-b2d5-48b7e60efdb6" providerId="ADAL" clId="{ABF1E495-6444-734D-914B-B79CE441A08E}" dt="2022-03-19T12:31:31.448" v="92"/>
          <ac:spMkLst>
            <pc:docMk/>
            <pc:sldMk cId="1432275042" sldId="367"/>
            <ac:spMk id="88" creationId="{4F379ACC-47D8-3049-9EBC-2AA2CFEF4E94}"/>
          </ac:spMkLst>
        </pc:spChg>
        <pc:spChg chg="mod">
          <ac:chgData name="谢旻晖" userId="e98f13ad-3792-41c9-b2d5-48b7e60efdb6" providerId="ADAL" clId="{ABF1E495-6444-734D-914B-B79CE441A08E}" dt="2022-03-19T12:31:31.448" v="92"/>
          <ac:spMkLst>
            <pc:docMk/>
            <pc:sldMk cId="1432275042" sldId="367"/>
            <ac:spMk id="89" creationId="{15A07E2B-21A9-3A47-BBF8-FE4983FA55A5}"/>
          </ac:spMkLst>
        </pc:spChg>
        <pc:spChg chg="del mod">
          <ac:chgData name="谢旻晖" userId="e98f13ad-3792-41c9-b2d5-48b7e60efdb6" providerId="ADAL" clId="{ABF1E495-6444-734D-914B-B79CE441A08E}" dt="2022-03-19T12:32:02.133" v="101" actId="478"/>
          <ac:spMkLst>
            <pc:docMk/>
            <pc:sldMk cId="1432275042" sldId="367"/>
            <ac:spMk id="90" creationId="{7C765FE7-9B49-FD43-91AD-B29BDCAFDE63}"/>
          </ac:spMkLst>
        </pc:spChg>
        <pc:spChg chg="add mod">
          <ac:chgData name="谢旻晖" userId="e98f13ad-3792-41c9-b2d5-48b7e60efdb6" providerId="ADAL" clId="{ABF1E495-6444-734D-914B-B79CE441A08E}" dt="2022-03-19T12:34:19.160" v="149" actId="1038"/>
          <ac:spMkLst>
            <pc:docMk/>
            <pc:sldMk cId="1432275042" sldId="367"/>
            <ac:spMk id="91" creationId="{799295AE-7F32-194D-87CC-A3F33F4D3F8C}"/>
          </ac:spMkLst>
        </pc:spChg>
        <pc:spChg chg="add mod">
          <ac:chgData name="谢旻晖" userId="e98f13ad-3792-41c9-b2d5-48b7e60efdb6" providerId="ADAL" clId="{ABF1E495-6444-734D-914B-B79CE441A08E}" dt="2022-03-19T12:32:54.123" v="106" actId="164"/>
          <ac:spMkLst>
            <pc:docMk/>
            <pc:sldMk cId="1432275042" sldId="367"/>
            <ac:spMk id="92" creationId="{BA4D6268-578A-2043-A042-E6C2458D6719}"/>
          </ac:spMkLst>
        </pc:spChg>
        <pc:spChg chg="add mod">
          <ac:chgData name="谢旻晖" userId="e98f13ad-3792-41c9-b2d5-48b7e60efdb6" providerId="ADAL" clId="{ABF1E495-6444-734D-914B-B79CE441A08E}" dt="2022-03-19T12:35:13.802" v="164" actId="1076"/>
          <ac:spMkLst>
            <pc:docMk/>
            <pc:sldMk cId="1432275042" sldId="367"/>
            <ac:spMk id="93" creationId="{2AEB038F-C36B-C24F-98DE-01ED85502285}"/>
          </ac:spMkLst>
        </pc:spChg>
        <pc:spChg chg="add mod">
          <ac:chgData name="谢旻晖" userId="e98f13ad-3792-41c9-b2d5-48b7e60efdb6" providerId="ADAL" clId="{ABF1E495-6444-734D-914B-B79CE441A08E}" dt="2022-03-19T12:35:28.215" v="168" actId="20577"/>
          <ac:spMkLst>
            <pc:docMk/>
            <pc:sldMk cId="1432275042" sldId="367"/>
            <ac:spMk id="94" creationId="{C979058F-A575-9747-8488-FE959578C125}"/>
          </ac:spMkLst>
        </pc:spChg>
        <pc:grpChg chg="add del mod">
          <ac:chgData name="谢旻晖" userId="e98f13ad-3792-41c9-b2d5-48b7e60efdb6" providerId="ADAL" clId="{ABF1E495-6444-734D-914B-B79CE441A08E}" dt="2022-03-19T12:32:49.614" v="105" actId="165"/>
          <ac:grpSpMkLst>
            <pc:docMk/>
            <pc:sldMk cId="1432275042" sldId="367"/>
            <ac:grpSpMk id="10" creationId="{67080992-470B-5446-8352-55E33AB57898}"/>
          </ac:grpSpMkLst>
        </pc:grpChg>
        <pc:grpChg chg="add mod">
          <ac:chgData name="谢旻晖" userId="e98f13ad-3792-41c9-b2d5-48b7e60efdb6" providerId="ADAL" clId="{ABF1E495-6444-734D-914B-B79CE441A08E}" dt="2022-03-19T12:34:19.160" v="149" actId="1038"/>
          <ac:grpSpMkLst>
            <pc:docMk/>
            <pc:sldMk cId="1432275042" sldId="367"/>
            <ac:grpSpMk id="25" creationId="{44F079CC-8431-894B-B4E3-08A5D5E5FDBE}"/>
          </ac:grpSpMkLst>
        </pc:grpChg>
        <pc:grpChg chg="add mod">
          <ac:chgData name="谢旻晖" userId="e98f13ad-3792-41c9-b2d5-48b7e60efdb6" providerId="ADAL" clId="{ABF1E495-6444-734D-914B-B79CE441A08E}" dt="2022-03-19T12:34:19.160" v="149" actId="1038"/>
          <ac:grpSpMkLst>
            <pc:docMk/>
            <pc:sldMk cId="1432275042" sldId="367"/>
            <ac:grpSpMk id="85" creationId="{A392A9D0-D4F6-374C-A2D0-9F788ACC0411}"/>
          </ac:grpSpMkLst>
        </pc:grpChg>
        <pc:cxnChg chg="add mod">
          <ac:chgData name="谢旻晖" userId="e98f13ad-3792-41c9-b2d5-48b7e60efdb6" providerId="ADAL" clId="{ABF1E495-6444-734D-914B-B79CE441A08E}" dt="2022-03-19T12:35:28.215" v="168" actId="20577"/>
          <ac:cxnSpMkLst>
            <pc:docMk/>
            <pc:sldMk cId="1432275042" sldId="367"/>
            <ac:cxnSpMk id="28" creationId="{D6BB228D-3277-5F4B-8068-40FD4B2C4E6C}"/>
          </ac:cxnSpMkLst>
        </pc:cxnChg>
        <pc:cxnChg chg="add mod">
          <ac:chgData name="谢旻晖" userId="e98f13ad-3792-41c9-b2d5-48b7e60efdb6" providerId="ADAL" clId="{ABF1E495-6444-734D-914B-B79CE441A08E}" dt="2022-03-19T12:35:28.215" v="168" actId="20577"/>
          <ac:cxnSpMkLst>
            <pc:docMk/>
            <pc:sldMk cId="1432275042" sldId="367"/>
            <ac:cxnSpMk id="95" creationId="{3E5F4D8F-4248-7249-B1EC-30839C58F247}"/>
          </ac:cxnSpMkLst>
        </pc:cxnChg>
      </pc:sldChg>
      <pc:sldChg chg="modTransition modAnim">
        <pc:chgData name="谢旻晖" userId="e98f13ad-3792-41c9-b2d5-48b7e60efdb6" providerId="ADAL" clId="{ABF1E495-6444-734D-914B-B79CE441A08E}" dt="2022-03-19T14:43:34.709" v="914"/>
        <pc:sldMkLst>
          <pc:docMk/>
          <pc:sldMk cId="2790895601" sldId="369"/>
        </pc:sldMkLst>
      </pc:sldChg>
      <pc:sldChg chg="addSp delSp modSp add mod delAnim modAnim">
        <pc:chgData name="谢旻晖" userId="e98f13ad-3792-41c9-b2d5-48b7e60efdb6" providerId="ADAL" clId="{ABF1E495-6444-734D-914B-B79CE441A08E}" dt="2022-03-19T14:42:20.211" v="913" actId="478"/>
        <pc:sldMkLst>
          <pc:docMk/>
          <pc:sldMk cId="978232144" sldId="373"/>
        </pc:sldMkLst>
        <pc:spChg chg="del">
          <ac:chgData name="谢旻晖" userId="e98f13ad-3792-41c9-b2d5-48b7e60efdb6" providerId="ADAL" clId="{ABF1E495-6444-734D-914B-B79CE441A08E}" dt="2022-03-19T14:41:00.191" v="904" actId="478"/>
          <ac:spMkLst>
            <pc:docMk/>
            <pc:sldMk cId="978232144" sldId="373"/>
            <ac:spMk id="68" creationId="{DD30BC4C-ACF6-9C4E-A114-993CD526B242}"/>
          </ac:spMkLst>
        </pc:spChg>
        <pc:spChg chg="add mod">
          <ac:chgData name="谢旻晖" userId="e98f13ad-3792-41c9-b2d5-48b7e60efdb6" providerId="ADAL" clId="{ABF1E495-6444-734D-914B-B79CE441A08E}" dt="2022-03-19T14:41:03.599" v="905"/>
          <ac:spMkLst>
            <pc:docMk/>
            <pc:sldMk cId="978232144" sldId="373"/>
            <ac:spMk id="111" creationId="{55F976E6-F6F9-0940-91F0-02DDF94D8889}"/>
          </ac:spMkLst>
        </pc:spChg>
        <pc:grpChg chg="del">
          <ac:chgData name="谢旻晖" userId="e98f13ad-3792-41c9-b2d5-48b7e60efdb6" providerId="ADAL" clId="{ABF1E495-6444-734D-914B-B79CE441A08E}" dt="2022-03-19T14:42:20.211" v="913" actId="478"/>
          <ac:grpSpMkLst>
            <pc:docMk/>
            <pc:sldMk cId="978232144" sldId="373"/>
            <ac:grpSpMk id="3" creationId="{B20C1578-F3CB-41F3-BB61-1E67610F5D5E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ailstsinghuaeducn-my.sharepoint.com/personal/xmh19_mails_tsinghua_edu_cn/Documents/GPUCachePaper/ppt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mailstsinghuaeducn-my.sharepoint.com/personal/xmh19_mails_tsinghua_edu_cn/Documents/GPUCachePaper/ppt/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mailstsinghuaeducn-my.sharepoint.com/personal/xmh19_mails_tsinghua_edu_cn/Documents/GPUCachePaper/ppt/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mailstsinghuaeducn-my.sharepoint.com/personal/xmh19_mails_tsinghua_edu_cn/Documents/GPUCachePaper/ppt/Copy%20of%20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mailstsinghuaeducn-my.sharepoint.com/personal/xmh19_mails_tsinghua_edu_cn/Documents/GPUCachePaper/ppt/Copy%20of%20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mailstsinghuaeducn-my.sharepoint.com/personal/xmh19_mails_tsinghua_edu_cn/Documents/GPUCachePaper/ppt/Copy%20of%20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  <a:sym typeface="+mn-lt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314D8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E6F-D84E-8643-1024901A27A1}"/>
              </c:ext>
            </c:extLst>
          </c:dPt>
          <c:dPt>
            <c:idx val="1"/>
            <c:bubble3D val="0"/>
            <c:explosion val="31"/>
            <c:spPr>
              <a:solidFill>
                <a:srgbClr val="8AA3D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E6F-D84E-8643-1024901A27A1}"/>
              </c:ext>
            </c:extLst>
          </c:dPt>
          <c:dLbls>
            <c:dLbl>
              <c:idx val="0"/>
              <c:layout>
                <c:manualLayout>
                  <c:x val="1.7188210395816979E-2"/>
                  <c:y val="-0.38192155707592523"/>
                </c:manualLayout>
              </c:layout>
              <c:tx>
                <c:rich>
                  <a:bodyPr rot="0" spcFirstLastPara="1" vertOverflow="ellipsis" horzOverflow="clip" vert="horz" wrap="square" lIns="36576" tIns="18288" rIns="36576" bIns="18288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2000" b="0" i="0" u="none" strike="noStrike" kern="1200" spc="0" baseline="0">
                        <a:solidFill>
                          <a:schemeClr val="tx1"/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+mn-lt"/>
                      </a:defRPr>
                    </a:pPr>
                    <a:r>
                      <a:rPr lang="en-US" altLang="zh-CN" sz="2000" b="0" i="0" dirty="0">
                        <a:solidFill>
                          <a:srgbClr val="C00000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rPr>
                      <a:t>Recommendation </a:t>
                    </a:r>
                    <a:r>
                      <a:rPr lang="en-US" altLang="zh-CN" sz="2000" b="0" i="0" baseline="0" dirty="0">
                        <a:solidFill>
                          <a:srgbClr val="C00000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rPr>
                      <a:t>
</a:t>
                    </a:r>
                    <a:fld id="{DAEBAC39-8210-45C9-ACF8-D20383309896}" type="PERCENTAGE">
                      <a:rPr lang="en-US" altLang="zh-CN" sz="2000" b="0" i="0" baseline="0">
                        <a:solidFill>
                          <a:srgbClr val="C00000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rPr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 spc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defRPr>
                      </a:pPr>
                      <a:t>[百分比]</a:t>
                    </a:fld>
                    <a:endParaRPr lang="en-US" altLang="zh-CN" sz="2000" b="0" i="0" baseline="0" dirty="0">
                      <a:solidFill>
                        <a:srgbClr val="C00000"/>
                      </a:solidFill>
                      <a:latin typeface="Gill Sans" panose="020B0502020104020203" pitchFamily="34" charset="-79"/>
                      <a:cs typeface="Gill Sans" panose="020B0502020104020203" pitchFamily="34" charset="-79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6576" tIns="18288" rIns="36576" bIns="18288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000" b="0" i="0" u="none" strike="noStrike" kern="1200" spc="0" baseline="0">
                      <a:solidFill>
                        <a:schemeClr val="tx1"/>
                      </a:solidFill>
                      <a:latin typeface="Gill Sans" panose="020B0502020104020203" pitchFamily="34" charset="-79"/>
                      <a:ea typeface="+mn-ea"/>
                      <a:cs typeface="Gill Sans" panose="020B0502020104020203" pitchFamily="34" charset="-79"/>
                      <a:sym typeface="+mn-lt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6459992271486219"/>
                      <c:h val="0.329396753384844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6F-D84E-8643-1024901A27A1}"/>
                </c:ext>
              </c:extLst>
            </c:dLbl>
            <c:dLbl>
              <c:idx val="1"/>
              <c:layout>
                <c:manualLayout>
                  <c:x val="-8.007456596203745E-2"/>
                  <c:y val="8.1657262651416169E-3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2000" b="0" i="0" u="none" strike="noStrike" kern="1200" spc="0" baseline="0">
                        <a:solidFill>
                          <a:schemeClr val="tx1"/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+mn-lt"/>
                      </a:defRPr>
                    </a:pPr>
                    <a:fld id="{B72D0F96-56E7-46F2-84B9-F4F6FA112418}" type="CATEGORYNAME">
                      <a:rPr lang="en-US" altLang="zh-CN" sz="2000" b="0" i="0" smtClean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rPr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defRPr>
                      </a:pPr>
                      <a:t>[类别名称]</a:t>
                    </a:fld>
                    <a:r>
                      <a:rPr lang="en-US" altLang="zh-CN" sz="2000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rPr>
                      <a:t>&amp;Other</a:t>
                    </a:r>
                    <a:r>
                      <a:rPr lang="en-US" altLang="zh-CN" sz="2000" b="0" i="0" baseline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rPr>
                      <a:t>
</a:t>
                    </a:r>
                    <a:fld id="{C0497C6F-D7CD-4AF4-9E81-42101C312791}" type="PERCENTAGE">
                      <a:rPr lang="en-US" altLang="zh-CN" sz="2000" b="0" i="0" baseline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rPr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defRPr>
                      </a:pPr>
                      <a:t>[百分比]</a:t>
                    </a:fld>
                    <a:endParaRPr lang="en-US" altLang="zh-CN" sz="2000" b="0" i="0" baseline="0" dirty="0">
                      <a:solidFill>
                        <a:schemeClr val="tx1"/>
                      </a:solidFill>
                      <a:latin typeface="Gill Sans" panose="020B0502020104020203" pitchFamily="34" charset="-79"/>
                      <a:cs typeface="Gill Sans" panose="020B0502020104020203" pitchFamily="34" charset="-79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2000" b="0" i="0" u="none" strike="noStrike" kern="1200" spc="0" baseline="0">
                      <a:solidFill>
                        <a:schemeClr val="tx1"/>
                      </a:solidFill>
                      <a:latin typeface="Gill Sans" panose="020B0502020104020203" pitchFamily="34" charset="-79"/>
                      <a:ea typeface="+mn-ea"/>
                      <a:cs typeface="Gill Sans" panose="020B0502020104020203" pitchFamily="34" charset="-79"/>
                      <a:sym typeface="+mn-lt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547136507158603"/>
                      <c:h val="0.4077072450944036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E6F-D84E-8643-1024901A27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spc="0" baseline="0">
                    <a:solidFill>
                      <a:schemeClr val="tx1"/>
                    </a:solidFill>
                    <a:latin typeface="Gill Sans" panose="020B0502020104020203" pitchFamily="34" charset="-79"/>
                    <a:ea typeface="+mn-ea"/>
                    <a:cs typeface="Gill Sans" panose="020B0502020104020203" pitchFamily="34" charset="-79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搜推广</c:v>
                </c:pt>
                <c:pt idx="1">
                  <c:v>CV&amp;NLP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F-D84E-8643-1024901A27A1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 dirty="0">
                <a:solidFill>
                  <a:srgbClr val="C00000"/>
                </a:solidFill>
              </a:rPr>
              <a:t>(a) </a:t>
            </a:r>
            <a:r>
              <a:rPr lang="en-US" altLang="zh-CN" sz="2400" dirty="0" err="1">
                <a:solidFill>
                  <a:srgbClr val="C00000"/>
                </a:solidFill>
              </a:rPr>
              <a:t>Avazu</a:t>
            </a:r>
            <a:endParaRPr lang="zh-CN" altLang="en-US" sz="2400" dirty="0">
              <a:solidFill>
                <a:srgbClr val="C00000"/>
              </a:solidFill>
            </a:endParaRPr>
          </a:p>
        </c:rich>
      </c:tx>
      <c:layout>
        <c:manualLayout>
          <c:xMode val="edge"/>
          <c:yMode val="edge"/>
          <c:x val="0.32015905873492484"/>
          <c:y val="3.60615379368933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rgbClr val="C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Sheet1!$L$2</c:f>
              <c:strCache>
                <c:ptCount val="1"/>
                <c:pt idx="0">
                  <c:v>HugeCTR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Sheet1!$M$1:$R$1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1024</c:v>
                </c:pt>
                <c:pt idx="5">
                  <c:v>2048</c:v>
                </c:pt>
              </c:numCache>
            </c:numRef>
          </c:cat>
          <c:val>
            <c:numRef>
              <c:f>Sheet1!$M$2:$R$2</c:f>
              <c:numCache>
                <c:formatCode>General</c:formatCode>
                <c:ptCount val="6"/>
                <c:pt idx="0">
                  <c:v>45266.791150342302</c:v>
                </c:pt>
                <c:pt idx="1">
                  <c:v>85024.524261216604</c:v>
                </c:pt>
                <c:pt idx="2">
                  <c:v>155699.956452668</c:v>
                </c:pt>
                <c:pt idx="3">
                  <c:v>278739.87798597303</c:v>
                </c:pt>
                <c:pt idx="4">
                  <c:v>391697.24251261499</c:v>
                </c:pt>
                <c:pt idx="5">
                  <c:v>448447.97149552498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3-E040-AC28-311527042998}"/>
            </c:ext>
          </c:extLst>
        </c:ser>
        <c:ser>
          <c:idx val="1"/>
          <c:order val="1"/>
          <c:tx>
            <c:strRef>
              <c:f>Sheet1!$L$3</c:f>
              <c:strCache>
                <c:ptCount val="1"/>
                <c:pt idx="0">
                  <c:v>Fleche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06B644A-F05D-49E6-9F1A-56BCB08A7332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7D13-E040-AC28-31152704299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C3924CF-B50E-3642-9CEF-4FCA5F3C4B6E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D13-E040-AC28-31152704299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8FAD5F-3058-2448-AA37-DA90FE9B27F7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D13-E040-AC28-31152704299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890A2CD-8225-EA42-B48C-F6D563F8D23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D13-E040-AC28-31152704299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5275ECB-173C-AD41-9C87-0C47308571A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7D13-E040-AC28-31152704299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16C6D0D-DCCC-C841-B12B-7FA9DB8272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D13-E040-AC28-3115270429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numRef>
              <c:f>Sheet1!$M$1:$R$1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1024</c:v>
                </c:pt>
                <c:pt idx="5">
                  <c:v>2048</c:v>
                </c:pt>
              </c:numCache>
            </c:numRef>
          </c:cat>
          <c:val>
            <c:numRef>
              <c:f>Sheet1!$M$3:$R$3</c:f>
              <c:numCache>
                <c:formatCode>General</c:formatCode>
                <c:ptCount val="6"/>
                <c:pt idx="0">
                  <c:v>96077.919192465095</c:v>
                </c:pt>
                <c:pt idx="1">
                  <c:v>179791.44192736401</c:v>
                </c:pt>
                <c:pt idx="2">
                  <c:v>308464.95307958801</c:v>
                </c:pt>
                <c:pt idx="3">
                  <c:v>453058.05337236199</c:v>
                </c:pt>
                <c:pt idx="4">
                  <c:v>517023.66039624001</c:v>
                </c:pt>
                <c:pt idx="5">
                  <c:v>523728.10532663099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Sheet1!$M$6:$R$6</c15:f>
                <c15:dlblRangeCache>
                  <c:ptCount val="6"/>
                  <c:pt idx="0">
                    <c:v>2.12x</c:v>
                  </c:pt>
                  <c:pt idx="1">
                    <c:v>2.11x</c:v>
                  </c:pt>
                  <c:pt idx="2">
                    <c:v>1.98x</c:v>
                  </c:pt>
                  <c:pt idx="3">
                    <c:v>1.63x</c:v>
                  </c:pt>
                  <c:pt idx="4">
                    <c:v>1.32x</c:v>
                  </c:pt>
                  <c:pt idx="5">
                    <c:v>1.17x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7D13-E040-AC28-3115270429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0594576"/>
        <c:axId val="250507072"/>
      </c:barChart>
      <c:catAx>
        <c:axId val="25059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0507072"/>
        <c:crosses val="autoZero"/>
        <c:auto val="1"/>
        <c:lblAlgn val="ctr"/>
        <c:lblOffset val="100"/>
        <c:noMultiLvlLbl val="0"/>
      </c:catAx>
      <c:valAx>
        <c:axId val="25050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059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>
                <a:solidFill>
                  <a:srgbClr val="C00000"/>
                </a:solidFill>
              </a:rPr>
              <a:t>(b) </a:t>
            </a:r>
            <a:r>
              <a:rPr lang="en-US" altLang="zh-CN" sz="2400">
                <a:solidFill>
                  <a:srgbClr val="C00000"/>
                </a:solidFill>
              </a:rPr>
              <a:t>Criteo-Kaggle</a:t>
            </a:r>
            <a:endParaRPr lang="zh-CN" altLang="en-US" sz="2400">
              <a:solidFill>
                <a:srgbClr val="C00000"/>
              </a:solidFill>
            </a:endParaRPr>
          </a:p>
        </c:rich>
      </c:tx>
      <c:layout>
        <c:manualLayout>
          <c:xMode val="edge"/>
          <c:yMode val="edge"/>
          <c:x val="0.25903546047187331"/>
          <c:y val="3.28770194110195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rgbClr val="C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Sheet1!$L$8</c:f>
              <c:strCache>
                <c:ptCount val="1"/>
                <c:pt idx="0">
                  <c:v>HugeCTR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Sheet1!$M$1:$R$1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1024</c:v>
                </c:pt>
                <c:pt idx="5">
                  <c:v>2048</c:v>
                </c:pt>
              </c:numCache>
            </c:numRef>
          </c:cat>
          <c:val>
            <c:numRef>
              <c:f>Sheet1!$M$8:$R$8</c:f>
              <c:numCache>
                <c:formatCode>General</c:formatCode>
                <c:ptCount val="6"/>
                <c:pt idx="0">
                  <c:v>39001.845274804502</c:v>
                </c:pt>
                <c:pt idx="1">
                  <c:v>73190.786652287701</c:v>
                </c:pt>
                <c:pt idx="2">
                  <c:v>127569.325955573</c:v>
                </c:pt>
                <c:pt idx="3">
                  <c:v>198394.70782116801</c:v>
                </c:pt>
                <c:pt idx="4">
                  <c:v>266718.27387434599</c:v>
                </c:pt>
                <c:pt idx="5">
                  <c:v>309387.29079912702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1-214C-99F5-69808FCC0891}"/>
            </c:ext>
          </c:extLst>
        </c:ser>
        <c:ser>
          <c:idx val="1"/>
          <c:order val="1"/>
          <c:tx>
            <c:strRef>
              <c:f>Sheet1!$L$9</c:f>
              <c:strCache>
                <c:ptCount val="1"/>
                <c:pt idx="0">
                  <c:v>Fleche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124F628-9A91-4ECC-8084-F7DCFE23FEB9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E61-214C-99F5-69808FCC089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5E698CD-DA37-974E-A4A7-C38F8969CEE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8E61-214C-99F5-69808FCC089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E2D2ADF-B3A3-7E4B-AF51-6340397C515C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8E61-214C-99F5-69808FCC089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626156C-C86B-9D41-8DA3-67037FE1619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8E61-214C-99F5-69808FCC089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9709ED4-9BD2-A343-A05E-08E61D81D34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8E61-214C-99F5-69808FCC089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07B2953-3080-D541-ACFF-718DBF9DC0A1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8E61-214C-99F5-69808FCC08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Sheet1!$M$1:$R$1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1024</c:v>
                </c:pt>
                <c:pt idx="5">
                  <c:v>2048</c:v>
                </c:pt>
              </c:numCache>
            </c:numRef>
          </c:cat>
          <c:val>
            <c:numRef>
              <c:f>Sheet1!$M$9:$R$9</c:f>
              <c:numCache>
                <c:formatCode>General</c:formatCode>
                <c:ptCount val="6"/>
                <c:pt idx="0">
                  <c:v>92020.923257425602</c:v>
                </c:pt>
                <c:pt idx="1">
                  <c:v>172388.715003744</c:v>
                </c:pt>
                <c:pt idx="2">
                  <c:v>278660.08041955699</c:v>
                </c:pt>
                <c:pt idx="3">
                  <c:v>403531.53141792398</c:v>
                </c:pt>
                <c:pt idx="4">
                  <c:v>433440.98811000201</c:v>
                </c:pt>
                <c:pt idx="5">
                  <c:v>447126.62198020302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Sheet1!$M$12:$R$12</c15:f>
                <c15:dlblRangeCache>
                  <c:ptCount val="6"/>
                  <c:pt idx="0">
                    <c:v>2.36x</c:v>
                  </c:pt>
                  <c:pt idx="1">
                    <c:v>2.36x</c:v>
                  </c:pt>
                  <c:pt idx="2">
                    <c:v>2.18x</c:v>
                  </c:pt>
                  <c:pt idx="3">
                    <c:v>2.03x</c:v>
                  </c:pt>
                  <c:pt idx="4">
                    <c:v>1.63x</c:v>
                  </c:pt>
                  <c:pt idx="5">
                    <c:v>1.45x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8E61-214C-99F5-69808FCC08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50594576"/>
        <c:axId val="250507072"/>
      </c:barChart>
      <c:catAx>
        <c:axId val="25059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0507072"/>
        <c:crosses val="autoZero"/>
        <c:auto val="1"/>
        <c:lblAlgn val="ctr"/>
        <c:lblOffset val="100"/>
        <c:noMultiLvlLbl val="0"/>
      </c:catAx>
      <c:valAx>
        <c:axId val="25050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0594576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>
                <a:solidFill>
                  <a:srgbClr val="C00000"/>
                </a:solidFill>
              </a:rPr>
              <a:t>(c) </a:t>
            </a:r>
            <a:r>
              <a:rPr lang="en-US" altLang="zh-CN" sz="2400">
                <a:solidFill>
                  <a:srgbClr val="C00000"/>
                </a:solidFill>
              </a:rPr>
              <a:t>Criteo-TB</a:t>
            </a:r>
            <a:endParaRPr lang="zh-CN" altLang="en-US" sz="2400">
              <a:solidFill>
                <a:srgbClr val="C00000"/>
              </a:solidFill>
            </a:endParaRPr>
          </a:p>
        </c:rich>
      </c:tx>
      <c:layout>
        <c:manualLayout>
          <c:xMode val="edge"/>
          <c:yMode val="edge"/>
          <c:x val="0.37282082254441329"/>
          <c:y val="4.09474206349206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rgbClr val="C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Sheet1!$L$15</c:f>
              <c:strCache>
                <c:ptCount val="1"/>
                <c:pt idx="0">
                  <c:v>HugeCTR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Sheet1!$M$1:$R$1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1024</c:v>
                </c:pt>
                <c:pt idx="5">
                  <c:v>2048</c:v>
                </c:pt>
              </c:numCache>
            </c:numRef>
          </c:cat>
          <c:val>
            <c:numRef>
              <c:f>Sheet1!$M$15:$R$15</c:f>
              <c:numCache>
                <c:formatCode>General</c:formatCode>
                <c:ptCount val="6"/>
                <c:pt idx="0">
                  <c:v>32748.834857859802</c:v>
                </c:pt>
                <c:pt idx="1">
                  <c:v>57033.322609880401</c:v>
                </c:pt>
                <c:pt idx="2">
                  <c:v>87613.743858481801</c:v>
                </c:pt>
                <c:pt idx="3">
                  <c:v>99361.9102327242</c:v>
                </c:pt>
                <c:pt idx="4">
                  <c:v>126186.355065236</c:v>
                </c:pt>
                <c:pt idx="5">
                  <c:v>138145.5937188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50-5140-91C8-E7743FEDFCEB}"/>
            </c:ext>
          </c:extLst>
        </c:ser>
        <c:ser>
          <c:idx val="1"/>
          <c:order val="1"/>
          <c:tx>
            <c:strRef>
              <c:f>Sheet1!$L$16</c:f>
              <c:strCache>
                <c:ptCount val="1"/>
                <c:pt idx="0">
                  <c:v>Fleche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48588F8-7692-4C4D-809A-75121CB65D6B}" type="CELLRANGE">
                      <a:rPr lang="en-US" altLang="zh-CN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E550-5140-91C8-E7743FEDFCE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1435FD6-641B-CB4A-A22F-EFB5636D557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E550-5140-91C8-E7743FEDFCE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4D5621B-1355-4242-9D22-A5EBF983C288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E550-5140-91C8-E7743FEDFCE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ED23EF6-4B5A-0748-A898-2EF455AA1523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E550-5140-91C8-E7743FEDFCE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552C336-C320-F24B-B004-601BCEB97E79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E550-5140-91C8-E7743FEDFCE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058ECA7C-463E-D64B-B404-DC24DA62BE72}" type="CELLRANGE">
                      <a:rPr lang="zh-CN" altLang="en-US"/>
                      <a:pPr/>
                      <a:t>[CELLRANGE]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E550-5140-91C8-E7743FEDFC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numRef>
              <c:f>Sheet1!$M$1:$R$1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1024</c:v>
                </c:pt>
                <c:pt idx="5">
                  <c:v>2048</c:v>
                </c:pt>
              </c:numCache>
            </c:numRef>
          </c:cat>
          <c:val>
            <c:numRef>
              <c:f>Sheet1!$M$16:$R$16</c:f>
              <c:numCache>
                <c:formatCode>General</c:formatCode>
                <c:ptCount val="6"/>
                <c:pt idx="0">
                  <c:v>72353.991905397095</c:v>
                </c:pt>
                <c:pt idx="1">
                  <c:v>122886.685035665</c:v>
                </c:pt>
                <c:pt idx="2">
                  <c:v>161494.83658110301</c:v>
                </c:pt>
                <c:pt idx="3">
                  <c:v>160740.51144365699</c:v>
                </c:pt>
                <c:pt idx="4">
                  <c:v>168082.206643613</c:v>
                </c:pt>
                <c:pt idx="5">
                  <c:v>174531.53664706301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Sheet1!$M$19:$R$19</c15:f>
                <c15:dlblRangeCache>
                  <c:ptCount val="6"/>
                  <c:pt idx="0">
                    <c:v>2.21x</c:v>
                  </c:pt>
                  <c:pt idx="1">
                    <c:v>2.15x</c:v>
                  </c:pt>
                  <c:pt idx="2">
                    <c:v>1.84x</c:v>
                  </c:pt>
                  <c:pt idx="3">
                    <c:v>1.62x</c:v>
                  </c:pt>
                  <c:pt idx="4">
                    <c:v>1.33x</c:v>
                  </c:pt>
                  <c:pt idx="5">
                    <c:v>1.26x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E550-5140-91C8-E7743FEDFC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50594576"/>
        <c:axId val="250507072"/>
      </c:barChart>
      <c:catAx>
        <c:axId val="25059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0507072"/>
        <c:crosses val="autoZero"/>
        <c:auto val="1"/>
        <c:lblAlgn val="ctr"/>
        <c:lblOffset val="100"/>
        <c:noMultiLvlLbl val="0"/>
      </c:catAx>
      <c:valAx>
        <c:axId val="25050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0594576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>
                <a:solidFill>
                  <a:srgbClr val="C00000"/>
                </a:solidFill>
              </a:rPr>
              <a:t>(b)</a:t>
            </a:r>
            <a:r>
              <a:rPr lang="en-US" altLang="zh-CN" sz="2400">
                <a:solidFill>
                  <a:srgbClr val="C00000"/>
                </a:solidFill>
              </a:rPr>
              <a:t> Criteo-Kaggle</a:t>
            </a:r>
            <a:endParaRPr lang="zh-CN" altLang="en-US" sz="2400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rgbClr val="C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Sheet2!$B$10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Sheet2!$A$11:$A$16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Sheet2!$B$11:$B$16</c:f>
              <c:numCache>
                <c:formatCode>General</c:formatCode>
                <c:ptCount val="6"/>
                <c:pt idx="0">
                  <c:v>4.5395481007232004</c:v>
                </c:pt>
                <c:pt idx="1">
                  <c:v>4.1288012029590604</c:v>
                </c:pt>
                <c:pt idx="2">
                  <c:v>4.21929454890864</c:v>
                </c:pt>
                <c:pt idx="3">
                  <c:v>3.6001672276200698</c:v>
                </c:pt>
                <c:pt idx="4">
                  <c:v>3.1322324833525501</c:v>
                </c:pt>
                <c:pt idx="5">
                  <c:v>3.1241644176172301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F-4243-8B86-69A3706AE091}"/>
            </c:ext>
          </c:extLst>
        </c:ser>
        <c:ser>
          <c:idx val="1"/>
          <c:order val="1"/>
          <c:tx>
            <c:strRef>
              <c:f>Sheet2!$C$10</c:f>
              <c:strCache>
                <c:ptCount val="1"/>
                <c:pt idx="0">
                  <c:v>10%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Sheet2!$A$11:$A$16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Sheet2!$C$11:$C$16</c:f>
              <c:numCache>
                <c:formatCode>General</c:formatCode>
                <c:ptCount val="6"/>
                <c:pt idx="0">
                  <c:v>4.2634849957213499</c:v>
                </c:pt>
                <c:pt idx="1">
                  <c:v>4.1772026081424896</c:v>
                </c:pt>
                <c:pt idx="2">
                  <c:v>3.9859349948987002</c:v>
                </c:pt>
                <c:pt idx="3">
                  <c:v>3.6909033155856701</c:v>
                </c:pt>
                <c:pt idx="4">
                  <c:v>4.0524671087033797</c:v>
                </c:pt>
                <c:pt idx="5">
                  <c:v>3.4576564380264698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8F-4243-8B86-69A3706AE091}"/>
            </c:ext>
          </c:extLst>
        </c:ser>
        <c:ser>
          <c:idx val="2"/>
          <c:order val="2"/>
          <c:tx>
            <c:strRef>
              <c:f>Sheet2!$D$10</c:f>
              <c:strCache>
                <c:ptCount val="1"/>
                <c:pt idx="0">
                  <c:v>5%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Sheet2!$A$11:$A$16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Sheet2!$D$11:$D$16</c:f>
              <c:numCache>
                <c:formatCode>General</c:formatCode>
                <c:ptCount val="6"/>
                <c:pt idx="0">
                  <c:v>4.2127727856225903</c:v>
                </c:pt>
                <c:pt idx="1">
                  <c:v>4.4518316569248997</c:v>
                </c:pt>
                <c:pt idx="2">
                  <c:v>4.2122461202416801</c:v>
                </c:pt>
                <c:pt idx="3">
                  <c:v>4.1551907263316199</c:v>
                </c:pt>
                <c:pt idx="4">
                  <c:v>4.3815535610993903</c:v>
                </c:pt>
                <c:pt idx="5">
                  <c:v>5.2859163861651801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8F-4243-8B86-69A3706AE0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797199"/>
        <c:axId val="1649960335"/>
      </c:barChart>
      <c:catAx>
        <c:axId val="1649797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49960335"/>
        <c:crosses val="autoZero"/>
        <c:auto val="1"/>
        <c:lblAlgn val="ctr"/>
        <c:lblOffset val="100"/>
        <c:noMultiLvlLbl val="0"/>
      </c:catAx>
      <c:valAx>
        <c:axId val="1649960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497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>
                <a:solidFill>
                  <a:srgbClr val="C00000"/>
                </a:solidFill>
              </a:rPr>
              <a:t>(c)</a:t>
            </a:r>
            <a:r>
              <a:rPr lang="en-US" altLang="zh-CN" sz="2400">
                <a:solidFill>
                  <a:srgbClr val="C00000"/>
                </a:solidFill>
              </a:rPr>
              <a:t> Criteo-TB</a:t>
            </a:r>
            <a:endParaRPr lang="zh-CN" altLang="en-US" sz="2400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rgbClr val="C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Sheet2!$A$21:$A$26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Sheet2!$B$21:$B$26</c:f>
              <c:numCache>
                <c:formatCode>General</c:formatCode>
                <c:ptCount val="6"/>
                <c:pt idx="0">
                  <c:v>3.9176111686344202</c:v>
                </c:pt>
                <c:pt idx="1">
                  <c:v>4.5421527902000101</c:v>
                </c:pt>
                <c:pt idx="2">
                  <c:v>4.3915410980316301</c:v>
                </c:pt>
                <c:pt idx="3">
                  <c:v>5.3691076518307304</c:v>
                </c:pt>
                <c:pt idx="4">
                  <c:v>5.16099798215199</c:v>
                </c:pt>
                <c:pt idx="5">
                  <c:v>5.6283298272875397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53-9447-A79C-A71FAAFC3385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10%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Sheet2!$A$21:$A$26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Sheet2!$C$21:$C$26</c:f>
              <c:numCache>
                <c:formatCode>General</c:formatCode>
                <c:ptCount val="6"/>
                <c:pt idx="0">
                  <c:v>4.5255952665306296</c:v>
                </c:pt>
                <c:pt idx="1">
                  <c:v>4.3974298452661902</c:v>
                </c:pt>
                <c:pt idx="2">
                  <c:v>4.9542605152250898</c:v>
                </c:pt>
                <c:pt idx="3">
                  <c:v>4.8158249531355297</c:v>
                </c:pt>
                <c:pt idx="4">
                  <c:v>5.3817658743749499</c:v>
                </c:pt>
                <c:pt idx="5">
                  <c:v>5.0161000825258499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53-9447-A79C-A71FAAFC3385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5%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Sheet2!$A$21:$A$26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Sheet2!$D$21:$D$26</c:f>
              <c:numCache>
                <c:formatCode>General</c:formatCode>
                <c:ptCount val="6"/>
                <c:pt idx="0">
                  <c:v>4.7595026618486704</c:v>
                </c:pt>
                <c:pt idx="1">
                  <c:v>5.0129136557527101</c:v>
                </c:pt>
                <c:pt idx="2">
                  <c:v>4.7380892796565401</c:v>
                </c:pt>
                <c:pt idx="3">
                  <c:v>5.3788116861801001</c:v>
                </c:pt>
                <c:pt idx="4">
                  <c:v>5.44178302026104</c:v>
                </c:pt>
                <c:pt idx="5">
                  <c:v>5.0953464401911299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53-9447-A79C-A71FAAFC3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797199"/>
        <c:axId val="1649960335"/>
      </c:barChart>
      <c:catAx>
        <c:axId val="1649797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49960335"/>
        <c:crosses val="autoZero"/>
        <c:auto val="1"/>
        <c:lblAlgn val="ctr"/>
        <c:lblOffset val="100"/>
        <c:noMultiLvlLbl val="0"/>
      </c:catAx>
      <c:valAx>
        <c:axId val="1649960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497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1">
                <a:solidFill>
                  <a:srgbClr val="C00000"/>
                </a:solidFill>
              </a:rPr>
              <a:t>(a) </a:t>
            </a:r>
            <a:r>
              <a:rPr lang="en-US" altLang="zh-CN" sz="2400">
                <a:solidFill>
                  <a:srgbClr val="C00000"/>
                </a:solidFill>
              </a:rPr>
              <a:t>Avazu</a:t>
            </a:r>
            <a:endParaRPr lang="zh-CN" altLang="en-US" sz="2400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Sheet2!$A$2:$A$7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Sheet2!$B$2:$B$7</c:f>
              <c:numCache>
                <c:formatCode>General</c:formatCode>
                <c:ptCount val="6"/>
                <c:pt idx="0">
                  <c:v>2.95955701394585</c:v>
                </c:pt>
                <c:pt idx="1">
                  <c:v>3.22295316410439</c:v>
                </c:pt>
                <c:pt idx="2">
                  <c:v>2.9724915755450101</c:v>
                </c:pt>
                <c:pt idx="3">
                  <c:v>3.2056891995872299</c:v>
                </c:pt>
                <c:pt idx="4">
                  <c:v>3.1909696720957301</c:v>
                </c:pt>
                <c:pt idx="5">
                  <c:v>2.63082087892086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20-8941-B45C-12D5EB579F77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10%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Sheet2!$A$2:$A$7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Sheet2!$C$2:$C$7</c:f>
              <c:numCache>
                <c:formatCode>General</c:formatCode>
                <c:ptCount val="6"/>
                <c:pt idx="0">
                  <c:v>3.102411021814</c:v>
                </c:pt>
                <c:pt idx="1">
                  <c:v>3.2923533248049699</c:v>
                </c:pt>
                <c:pt idx="2">
                  <c:v>3.6467217278160802</c:v>
                </c:pt>
                <c:pt idx="3">
                  <c:v>3.7758316930329698</c:v>
                </c:pt>
                <c:pt idx="4">
                  <c:v>3.5636803746678201</c:v>
                </c:pt>
                <c:pt idx="5">
                  <c:v>3.1855188450084699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20-8941-B45C-12D5EB579F77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5%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Sheet2!$A$2:$A$7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Sheet2!$D$2:$D$7</c:f>
              <c:numCache>
                <c:formatCode>General</c:formatCode>
                <c:ptCount val="6"/>
                <c:pt idx="0">
                  <c:v>3.8074952717091799</c:v>
                </c:pt>
                <c:pt idx="1">
                  <c:v>3.8732993689573298</c:v>
                </c:pt>
                <c:pt idx="2">
                  <c:v>3.8389347430022598</c:v>
                </c:pt>
                <c:pt idx="3">
                  <c:v>3.0737642764352802</c:v>
                </c:pt>
                <c:pt idx="4">
                  <c:v>3.6337878988481398</c:v>
                </c:pt>
                <c:pt idx="5">
                  <c:v>3.2225868897295098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20-8941-B45C-12D5EB579F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797199"/>
        <c:axId val="1649960335"/>
      </c:barChart>
      <c:catAx>
        <c:axId val="1649797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49960335"/>
        <c:crosses val="autoZero"/>
        <c:auto val="1"/>
        <c:lblAlgn val="ctr"/>
        <c:lblOffset val="100"/>
        <c:noMultiLvlLbl val="0"/>
      </c:catAx>
      <c:valAx>
        <c:axId val="1649960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4979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40412-CA75-4698-B19E-305AE3DA9666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6DF7A-65B1-4CCA-8D79-4AD8CB303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8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8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82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53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2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70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45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85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90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56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8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44083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zh-CN" altLang="zh-CN" sz="1200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08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2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433BD-CAD4-47D8-BF67-82C5481882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798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4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9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46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1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433BD-CAD4-47D8-BF67-82C5481882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377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433BD-CAD4-47D8-BF67-82C5481882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894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433BD-CAD4-47D8-BF67-82C5481882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87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56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3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64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5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6DF7A-65B1-4CCA-8D79-4AD8CB303C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68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433BD-CAD4-47D8-BF67-82C5481882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68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8DDE9-FED3-6243-AA95-900FFC375F62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E48FEDBE-3A19-46D1-AD8C-DD01172CD2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5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F21D4-490A-034E-AC59-8ADA62C1F091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0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CC5E-B6AC-D441-9E4F-84C51F0150CE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63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3BF2-D014-3D47-B9E1-EA631FD3E0D4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E48FEDBE-3A19-46D1-AD8C-DD01172CD2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8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E3F5A-4681-DB43-B03B-E13EAE2D3271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3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CDF9-C9AA-834C-B957-64B48B1D9292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0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6294-A30E-D545-860E-94C85926EAC9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5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30FB1-DD7C-964C-A318-AC4850B6FAAA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1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B09B-7A55-6848-A2B7-014AB82F60F2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7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00555-C77F-E041-948C-03FE6E17650B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3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F866-A038-CB42-88E9-6F88F90DC59A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9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311D8-AD14-3B41-80A7-DE053B431291}" type="datetime1">
              <a:rPr lang="zh-CN" altLang="en-US" smtClean="0"/>
              <a:t>2022/10/24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FEDBE-3A19-46D1-AD8C-DD01172CD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5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emf"/><Relationship Id="rId3" Type="http://schemas.openxmlformats.org/officeDocument/2006/relationships/image" Target="../media/image39.png"/><Relationship Id="rId7" Type="http://schemas.openxmlformats.org/officeDocument/2006/relationships/image" Target="../media/image46.emf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0" Type="http://schemas.openxmlformats.org/officeDocument/2006/relationships/image" Target="../media/image49.emf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1"/>
            <a:ext cx="12192000" cy="60109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5140" y="1052876"/>
            <a:ext cx="10561721" cy="182657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ill Sans semibold" panose="020B0702020104020203" pitchFamily="34" charset="0"/>
                <a:cs typeface="Gill Sans" panose="020B0502020104020203" pitchFamily="34" charset="-79"/>
              </a:rPr>
              <a:t>Fleche: An Efficient GPU Embedding Cache </a:t>
            </a:r>
            <a:br>
              <a:rPr lang="en-US" sz="4000" dirty="0">
                <a:latin typeface="Gill Sans semibold" panose="020B0702020104020203" pitchFamily="34" charset="0"/>
                <a:cs typeface="Gill Sans" panose="020B0502020104020203" pitchFamily="34" charset="-79"/>
              </a:rPr>
            </a:br>
            <a:r>
              <a:rPr lang="en-US" sz="4000" dirty="0">
                <a:latin typeface="Gill Sans semibold" panose="020B0702020104020203" pitchFamily="34" charset="0"/>
                <a:cs typeface="Gill Sans" panose="020B0502020104020203" pitchFamily="34" charset="-79"/>
              </a:rPr>
              <a:t>for Personalized Recommendations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89091" y="3437865"/>
            <a:ext cx="9413819" cy="540683"/>
          </a:xfrm>
        </p:spPr>
        <p:txBody>
          <a:bodyPr>
            <a:noAutofit/>
          </a:bodyPr>
          <a:lstStyle/>
          <a:p>
            <a:r>
              <a:rPr lang="en-US" altLang="zh-CN" sz="2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Minhui</a:t>
            </a:r>
            <a:r>
              <a:rPr lang="zh-CN" alt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Xie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  <a:r>
              <a:rPr lang="en-US" sz="2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Youyou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Lu, </a:t>
            </a:r>
            <a:r>
              <a:rPr lang="en-US" altLang="zh-CN" sz="2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Jiazhen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Lin,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Qing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Wang,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Jian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Gao,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Kai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Ren,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Jiwu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Shu</a:t>
            </a:r>
            <a:endParaRPr 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95FCDA-4364-3F4E-8406-21B34C03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8" y="92072"/>
            <a:ext cx="2743200" cy="4318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F1B674E-C1E6-9B4F-AAED-307A777DEA4B}"/>
              </a:ext>
            </a:extLst>
          </p:cNvPr>
          <p:cNvGrpSpPr/>
          <p:nvPr/>
        </p:nvGrpSpPr>
        <p:grpSpPr>
          <a:xfrm>
            <a:off x="2970765" y="4754694"/>
            <a:ext cx="6250471" cy="2011233"/>
            <a:chOff x="3278080" y="4754694"/>
            <a:chExt cx="6250471" cy="2011233"/>
          </a:xfrm>
        </p:grpSpPr>
        <p:sp>
          <p:nvSpPr>
            <p:cNvPr id="4" name="副标题 2"/>
            <p:cNvSpPr txBox="1">
              <a:spLocks/>
            </p:cNvSpPr>
            <p:nvPr/>
          </p:nvSpPr>
          <p:spPr>
            <a:xfrm>
              <a:off x="3278080" y="4754694"/>
              <a:ext cx="3188979" cy="6759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i="1" dirty="0">
                  <a:latin typeface="Gill Sans" panose="020B0502020104020203" pitchFamily="34" charset="-79"/>
                  <a:cs typeface="Gill Sans" panose="020B0502020104020203" pitchFamily="34" charset="-79"/>
                </a:rPr>
                <a:t>Tsinghua University</a:t>
              </a:r>
              <a:endParaRPr lang="en-US" sz="2800" i="1" dirty="0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5" name="Picture 2" descr="Image result for tsinghu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932" y="5430651"/>
              <a:ext cx="1335276" cy="1335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副标题 2">
              <a:extLst>
                <a:ext uri="{FF2B5EF4-FFF2-40B4-BE49-F238E27FC236}">
                  <a16:creationId xmlns:a16="http://schemas.microsoft.com/office/drawing/2014/main" id="{3E88AB3C-A1A1-6440-B33C-0F1FDA189FCF}"/>
                </a:ext>
              </a:extLst>
            </p:cNvPr>
            <p:cNvSpPr txBox="1">
              <a:spLocks/>
            </p:cNvSpPr>
            <p:nvPr/>
          </p:nvSpPr>
          <p:spPr>
            <a:xfrm>
              <a:off x="6339572" y="4754694"/>
              <a:ext cx="3188979" cy="6759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i="1" dirty="0" err="1">
                  <a:latin typeface="Gill Sans" panose="020B0502020104020203" pitchFamily="34" charset="-79"/>
                  <a:cs typeface="Gill Sans" panose="020B0502020104020203" pitchFamily="34" charset="-79"/>
                </a:rPr>
                <a:t>Kuaishou</a:t>
              </a:r>
              <a:endParaRPr lang="en-US" sz="2800" i="1" dirty="0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pic>
          <p:nvPicPr>
            <p:cNvPr id="8" name="Picture 2" descr="快手下载_快手手机版2022官方下载_最新快手APP下载安装">
              <a:extLst>
                <a:ext uri="{FF2B5EF4-FFF2-40B4-BE49-F238E27FC236}">
                  <a16:creationId xmlns:a16="http://schemas.microsoft.com/office/drawing/2014/main" id="{4794D4E2-4411-0A4A-9183-F26981E7E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431" y="5459945"/>
              <a:ext cx="1276688" cy="127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626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Key Idea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84299-AD3B-E34D-B33F-2FE1A54B63E6}"/>
              </a:ext>
            </a:extLst>
          </p:cNvPr>
          <p:cNvSpPr txBox="1"/>
          <p:nvPr/>
        </p:nvSpPr>
        <p:spPr>
          <a:xfrm>
            <a:off x="660400" y="151662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altLang="zh-CN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HugeCTR</a:t>
            </a:r>
            <a:r>
              <a:rPr lang="en-US" altLang="zh-CN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:</a:t>
            </a:r>
            <a:r>
              <a:rPr lang="zh-CN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endParaRPr lang="en-US" altLang="zh-CN" sz="2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r>
              <a:rPr lang="en-US" altLang="zh-CN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Static</a:t>
            </a:r>
            <a:r>
              <a:rPr lang="zh-CN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en-US" altLang="zh-CN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per-table</a:t>
            </a:r>
            <a:r>
              <a:rPr lang="zh-CN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en-US" altLang="zh-CN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cache</a:t>
            </a:r>
            <a:r>
              <a:rPr lang="zh-CN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en-US" altLang="zh-CN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scheme</a:t>
            </a:r>
            <a:endParaRPr lang="en-CN" sz="2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9EFAF3-2A56-C24B-A051-2828B41ECBE1}"/>
              </a:ext>
            </a:extLst>
          </p:cNvPr>
          <p:cNvSpPr/>
          <p:nvPr/>
        </p:nvSpPr>
        <p:spPr>
          <a:xfrm>
            <a:off x="4712583" y="3096496"/>
            <a:ext cx="23923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lang="en-US" altLang="zh-CN" sz="2000" b="1" dirty="0">
                <a:solidFill>
                  <a:srgbClr val="C00000"/>
                </a:solidFill>
                <a:latin typeface="Gill Sans SemiBold" charset="0"/>
                <a:ea typeface="Gill Sans SemiBold" charset="0"/>
                <a:cs typeface="Gill Sans SemiBold" charset="0"/>
              </a:rPr>
              <a:t>Issue</a:t>
            </a:r>
            <a:r>
              <a:rPr lang="zh-CN" altLang="en-US" sz="2000" b="1" dirty="0">
                <a:solidFill>
                  <a:srgbClr val="C00000"/>
                </a:solidFill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Gill Sans SemiBold" charset="0"/>
                <a:ea typeface="Gill Sans SemiBold" charset="0"/>
                <a:cs typeface="Gill Sans SemiBold" charset="0"/>
              </a:rPr>
              <a:t>1:</a:t>
            </a:r>
            <a:r>
              <a:rPr lang="zh-CN" altLang="en-US" sz="2000" b="1" dirty="0">
                <a:solidFill>
                  <a:srgbClr val="C00000"/>
                </a:solidFill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Gill Sans SemiBold" charset="0"/>
                <a:ea typeface="Gill Sans SemiBold" charset="0"/>
                <a:cs typeface="Gill Sans SemiBold" charset="0"/>
              </a:rPr>
              <a:t>cache</a:t>
            </a:r>
            <a:r>
              <a:rPr lang="zh-CN" altLang="en-US" sz="2000" b="1" dirty="0">
                <a:solidFill>
                  <a:srgbClr val="C00000"/>
                </a:solidFill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Gill Sans SemiBold" charset="0"/>
                <a:ea typeface="Gill Sans SemiBold" charset="0"/>
                <a:cs typeface="Gill Sans SemiBold" charset="0"/>
              </a:rPr>
              <a:t>under-utilization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BDF0D-858C-BB4B-ADDD-AC2BB4FDB412}"/>
              </a:ext>
            </a:extLst>
          </p:cNvPr>
          <p:cNvSpPr txBox="1"/>
          <p:nvPr/>
        </p:nvSpPr>
        <p:spPr>
          <a:xfrm>
            <a:off x="4684360" y="4610525"/>
            <a:ext cx="2500780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SzPct val="80000"/>
              <a:defRPr sz="2000" b="1">
                <a:solidFill>
                  <a:srgbClr val="C00000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CN" altLang="zh-CN" dirty="0"/>
              <a:t>aintenance overhead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kernels </a:t>
            </a:r>
          </a:p>
        </p:txBody>
      </p:sp>
      <p:sp>
        <p:nvSpPr>
          <p:cNvPr id="187" name="object 51">
            <a:extLst>
              <a:ext uri="{FF2B5EF4-FFF2-40B4-BE49-F238E27FC236}">
                <a16:creationId xmlns:a16="http://schemas.microsoft.com/office/drawing/2014/main" id="{C4547632-2EB4-A244-B489-7F0DAA150788}"/>
              </a:ext>
            </a:extLst>
          </p:cNvPr>
          <p:cNvSpPr txBox="1"/>
          <p:nvPr/>
        </p:nvSpPr>
        <p:spPr>
          <a:xfrm>
            <a:off x="2000022" y="2493874"/>
            <a:ext cx="9931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rlito"/>
                <a:cs typeface="Carlito"/>
              </a:rPr>
              <a:t>ID_List</a:t>
            </a:r>
            <a:r>
              <a:rPr spc="-8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0</a:t>
            </a:r>
          </a:p>
        </p:txBody>
      </p:sp>
      <p:sp>
        <p:nvSpPr>
          <p:cNvPr id="195" name="object 28">
            <a:extLst>
              <a:ext uri="{FF2B5EF4-FFF2-40B4-BE49-F238E27FC236}">
                <a16:creationId xmlns:a16="http://schemas.microsoft.com/office/drawing/2014/main" id="{564E1F52-CE7C-0B4B-9224-B84976739228}"/>
              </a:ext>
            </a:extLst>
          </p:cNvPr>
          <p:cNvSpPr/>
          <p:nvPr/>
        </p:nvSpPr>
        <p:spPr>
          <a:xfrm>
            <a:off x="3634439" y="3933728"/>
            <a:ext cx="937151" cy="591745"/>
          </a:xfrm>
          <a:custGeom>
            <a:avLst/>
            <a:gdLst/>
            <a:ahLst/>
            <a:cxnLst/>
            <a:rect l="l" t="t" r="r" b="b"/>
            <a:pathLst>
              <a:path w="942975" h="541655">
                <a:moveTo>
                  <a:pt x="64487" y="0"/>
                </a:moveTo>
                <a:lnTo>
                  <a:pt x="16412" y="32693"/>
                </a:lnTo>
                <a:lnTo>
                  <a:pt x="19167" y="56353"/>
                </a:lnTo>
                <a:lnTo>
                  <a:pt x="42791" y="70730"/>
                </a:lnTo>
                <a:lnTo>
                  <a:pt x="57324" y="75577"/>
                </a:lnTo>
              </a:path>
              <a:path w="942975" h="541655">
                <a:moveTo>
                  <a:pt x="57324" y="75577"/>
                </a:moveTo>
                <a:lnTo>
                  <a:pt x="108057" y="102658"/>
                </a:lnTo>
                <a:lnTo>
                  <a:pt x="102420" y="122153"/>
                </a:lnTo>
                <a:lnTo>
                  <a:pt x="74235" y="133940"/>
                </a:lnTo>
                <a:lnTo>
                  <a:pt x="57324" y="137896"/>
                </a:lnTo>
              </a:path>
              <a:path w="942975" h="541655">
                <a:moveTo>
                  <a:pt x="55038" y="138963"/>
                </a:moveTo>
                <a:lnTo>
                  <a:pt x="6963" y="171657"/>
                </a:lnTo>
                <a:lnTo>
                  <a:pt x="9718" y="195316"/>
                </a:lnTo>
                <a:lnTo>
                  <a:pt x="33343" y="209693"/>
                </a:lnTo>
                <a:lnTo>
                  <a:pt x="47875" y="214541"/>
                </a:lnTo>
              </a:path>
              <a:path w="942975" h="541655">
                <a:moveTo>
                  <a:pt x="47875" y="214541"/>
                </a:moveTo>
                <a:lnTo>
                  <a:pt x="98608" y="241616"/>
                </a:lnTo>
                <a:lnTo>
                  <a:pt x="92971" y="261112"/>
                </a:lnTo>
                <a:lnTo>
                  <a:pt x="64786" y="272901"/>
                </a:lnTo>
                <a:lnTo>
                  <a:pt x="47875" y="276860"/>
                </a:lnTo>
              </a:path>
              <a:path w="942975" h="541655">
                <a:moveTo>
                  <a:pt x="47875" y="276860"/>
                </a:moveTo>
                <a:lnTo>
                  <a:pt x="0" y="300839"/>
                </a:lnTo>
                <a:lnTo>
                  <a:pt x="7131" y="322986"/>
                </a:lnTo>
                <a:lnTo>
                  <a:pt x="35888" y="339246"/>
                </a:lnTo>
                <a:lnTo>
                  <a:pt x="52892" y="345567"/>
                </a:lnTo>
              </a:path>
              <a:path w="942975" h="541655">
                <a:moveTo>
                  <a:pt x="52892" y="345567"/>
                </a:moveTo>
                <a:lnTo>
                  <a:pt x="103625" y="372642"/>
                </a:lnTo>
                <a:lnTo>
                  <a:pt x="97988" y="392137"/>
                </a:lnTo>
                <a:lnTo>
                  <a:pt x="69803" y="403927"/>
                </a:lnTo>
                <a:lnTo>
                  <a:pt x="52892" y="407885"/>
                </a:lnTo>
              </a:path>
              <a:path w="942975" h="541655">
                <a:moveTo>
                  <a:pt x="52892" y="407885"/>
                </a:moveTo>
                <a:lnTo>
                  <a:pt x="1347" y="432755"/>
                </a:lnTo>
                <a:lnTo>
                  <a:pt x="3662" y="457665"/>
                </a:lnTo>
                <a:lnTo>
                  <a:pt x="28230" y="476842"/>
                </a:lnTo>
                <a:lnTo>
                  <a:pt x="43443" y="484517"/>
                </a:lnTo>
              </a:path>
              <a:path w="942975" h="541655">
                <a:moveTo>
                  <a:pt x="43443" y="484517"/>
                </a:moveTo>
                <a:lnTo>
                  <a:pt x="94769" y="510711"/>
                </a:lnTo>
                <a:lnTo>
                  <a:pt x="90438" y="528254"/>
                </a:lnTo>
                <a:lnTo>
                  <a:pt x="63558" y="538090"/>
                </a:lnTo>
                <a:lnTo>
                  <a:pt x="47240" y="541159"/>
                </a:lnTo>
              </a:path>
              <a:path w="942975" h="541655">
                <a:moveTo>
                  <a:pt x="342007" y="0"/>
                </a:moveTo>
                <a:lnTo>
                  <a:pt x="293938" y="32693"/>
                </a:lnTo>
                <a:lnTo>
                  <a:pt x="296692" y="56353"/>
                </a:lnTo>
                <a:lnTo>
                  <a:pt x="320314" y="70730"/>
                </a:lnTo>
                <a:lnTo>
                  <a:pt x="334845" y="75577"/>
                </a:lnTo>
              </a:path>
              <a:path w="942975" h="541655">
                <a:moveTo>
                  <a:pt x="334845" y="75577"/>
                </a:moveTo>
                <a:lnTo>
                  <a:pt x="385583" y="102658"/>
                </a:lnTo>
                <a:lnTo>
                  <a:pt x="379945" y="122153"/>
                </a:lnTo>
                <a:lnTo>
                  <a:pt x="351757" y="133940"/>
                </a:lnTo>
                <a:lnTo>
                  <a:pt x="334845" y="137896"/>
                </a:lnTo>
              </a:path>
              <a:path w="942975" h="541655">
                <a:moveTo>
                  <a:pt x="332559" y="138963"/>
                </a:moveTo>
                <a:lnTo>
                  <a:pt x="284485" y="171657"/>
                </a:lnTo>
                <a:lnTo>
                  <a:pt x="287245" y="195316"/>
                </a:lnTo>
                <a:lnTo>
                  <a:pt x="310874" y="209693"/>
                </a:lnTo>
                <a:lnTo>
                  <a:pt x="325408" y="214541"/>
                </a:lnTo>
              </a:path>
              <a:path w="942975" h="541655">
                <a:moveTo>
                  <a:pt x="325408" y="214541"/>
                </a:moveTo>
                <a:lnTo>
                  <a:pt x="376142" y="241616"/>
                </a:lnTo>
                <a:lnTo>
                  <a:pt x="370505" y="261112"/>
                </a:lnTo>
                <a:lnTo>
                  <a:pt x="342319" y="272901"/>
                </a:lnTo>
                <a:lnTo>
                  <a:pt x="325408" y="276860"/>
                </a:lnTo>
              </a:path>
              <a:path w="942975" h="541655">
                <a:moveTo>
                  <a:pt x="325408" y="276860"/>
                </a:moveTo>
                <a:lnTo>
                  <a:pt x="277531" y="300839"/>
                </a:lnTo>
                <a:lnTo>
                  <a:pt x="284657" y="322986"/>
                </a:lnTo>
                <a:lnTo>
                  <a:pt x="313410" y="339246"/>
                </a:lnTo>
                <a:lnTo>
                  <a:pt x="330412" y="345567"/>
                </a:lnTo>
              </a:path>
              <a:path w="942975" h="541655">
                <a:moveTo>
                  <a:pt x="330412" y="345567"/>
                </a:moveTo>
                <a:lnTo>
                  <a:pt x="381145" y="372642"/>
                </a:lnTo>
                <a:lnTo>
                  <a:pt x="375508" y="392137"/>
                </a:lnTo>
                <a:lnTo>
                  <a:pt x="347323" y="403927"/>
                </a:lnTo>
                <a:lnTo>
                  <a:pt x="330412" y="407885"/>
                </a:lnTo>
              </a:path>
              <a:path w="942975" h="541655">
                <a:moveTo>
                  <a:pt x="330412" y="407885"/>
                </a:moveTo>
                <a:lnTo>
                  <a:pt x="278867" y="432755"/>
                </a:lnTo>
                <a:lnTo>
                  <a:pt x="281182" y="457665"/>
                </a:lnTo>
                <a:lnTo>
                  <a:pt x="305750" y="476842"/>
                </a:lnTo>
                <a:lnTo>
                  <a:pt x="320963" y="484517"/>
                </a:lnTo>
              </a:path>
              <a:path w="942975" h="541655">
                <a:moveTo>
                  <a:pt x="320963" y="484517"/>
                </a:moveTo>
                <a:lnTo>
                  <a:pt x="372290" y="510711"/>
                </a:lnTo>
                <a:lnTo>
                  <a:pt x="367958" y="528254"/>
                </a:lnTo>
                <a:lnTo>
                  <a:pt x="341078" y="538090"/>
                </a:lnTo>
                <a:lnTo>
                  <a:pt x="324761" y="541159"/>
                </a:lnTo>
              </a:path>
              <a:path w="942975" h="541655">
                <a:moveTo>
                  <a:pt x="619528" y="0"/>
                </a:moveTo>
                <a:lnTo>
                  <a:pt x="571460" y="32693"/>
                </a:lnTo>
                <a:lnTo>
                  <a:pt x="574219" y="56353"/>
                </a:lnTo>
                <a:lnTo>
                  <a:pt x="597845" y="70730"/>
                </a:lnTo>
                <a:lnTo>
                  <a:pt x="612378" y="75577"/>
                </a:lnTo>
              </a:path>
              <a:path w="942975" h="541655">
                <a:moveTo>
                  <a:pt x="612378" y="75577"/>
                </a:moveTo>
                <a:lnTo>
                  <a:pt x="663111" y="102658"/>
                </a:lnTo>
                <a:lnTo>
                  <a:pt x="657474" y="122153"/>
                </a:lnTo>
                <a:lnTo>
                  <a:pt x="629289" y="133940"/>
                </a:lnTo>
                <a:lnTo>
                  <a:pt x="612378" y="137896"/>
                </a:lnTo>
              </a:path>
              <a:path w="942975" h="541655">
                <a:moveTo>
                  <a:pt x="610079" y="138963"/>
                </a:moveTo>
                <a:lnTo>
                  <a:pt x="562011" y="171657"/>
                </a:lnTo>
                <a:lnTo>
                  <a:pt x="564770" y="195316"/>
                </a:lnTo>
                <a:lnTo>
                  <a:pt x="588396" y="209693"/>
                </a:lnTo>
                <a:lnTo>
                  <a:pt x="602929" y="214541"/>
                </a:lnTo>
              </a:path>
              <a:path w="942975" h="541655">
                <a:moveTo>
                  <a:pt x="602929" y="214541"/>
                </a:moveTo>
                <a:lnTo>
                  <a:pt x="653662" y="241616"/>
                </a:lnTo>
                <a:lnTo>
                  <a:pt x="648025" y="261112"/>
                </a:lnTo>
                <a:lnTo>
                  <a:pt x="619840" y="272901"/>
                </a:lnTo>
                <a:lnTo>
                  <a:pt x="602929" y="276860"/>
                </a:lnTo>
              </a:path>
              <a:path w="942975" h="541655">
                <a:moveTo>
                  <a:pt x="602929" y="276860"/>
                </a:moveTo>
                <a:lnTo>
                  <a:pt x="555051" y="300839"/>
                </a:lnTo>
                <a:lnTo>
                  <a:pt x="562178" y="322986"/>
                </a:lnTo>
                <a:lnTo>
                  <a:pt x="590931" y="339246"/>
                </a:lnTo>
                <a:lnTo>
                  <a:pt x="607933" y="345567"/>
                </a:lnTo>
              </a:path>
              <a:path w="942975" h="541655">
                <a:moveTo>
                  <a:pt x="607933" y="345567"/>
                </a:moveTo>
                <a:lnTo>
                  <a:pt x="658666" y="372642"/>
                </a:lnTo>
                <a:lnTo>
                  <a:pt x="653029" y="392137"/>
                </a:lnTo>
                <a:lnTo>
                  <a:pt x="624844" y="403927"/>
                </a:lnTo>
                <a:lnTo>
                  <a:pt x="607933" y="407885"/>
                </a:lnTo>
              </a:path>
              <a:path w="942975" h="541655">
                <a:moveTo>
                  <a:pt x="607933" y="407885"/>
                </a:moveTo>
                <a:lnTo>
                  <a:pt x="556387" y="432755"/>
                </a:lnTo>
                <a:lnTo>
                  <a:pt x="558703" y="457665"/>
                </a:lnTo>
                <a:lnTo>
                  <a:pt x="583271" y="476842"/>
                </a:lnTo>
                <a:lnTo>
                  <a:pt x="598484" y="484517"/>
                </a:lnTo>
              </a:path>
              <a:path w="942975" h="541655">
                <a:moveTo>
                  <a:pt x="598484" y="484517"/>
                </a:moveTo>
                <a:lnTo>
                  <a:pt x="649810" y="510711"/>
                </a:lnTo>
                <a:lnTo>
                  <a:pt x="645479" y="528254"/>
                </a:lnTo>
                <a:lnTo>
                  <a:pt x="618599" y="538090"/>
                </a:lnTo>
                <a:lnTo>
                  <a:pt x="602281" y="541159"/>
                </a:lnTo>
              </a:path>
              <a:path w="942975" h="541655">
                <a:moveTo>
                  <a:pt x="899321" y="0"/>
                </a:moveTo>
                <a:lnTo>
                  <a:pt x="851254" y="32693"/>
                </a:lnTo>
                <a:lnTo>
                  <a:pt x="854013" y="56353"/>
                </a:lnTo>
                <a:lnTo>
                  <a:pt x="877638" y="70730"/>
                </a:lnTo>
                <a:lnTo>
                  <a:pt x="892171" y="75577"/>
                </a:lnTo>
              </a:path>
              <a:path w="942975" h="541655">
                <a:moveTo>
                  <a:pt x="892171" y="75577"/>
                </a:moveTo>
                <a:lnTo>
                  <a:pt x="942904" y="102658"/>
                </a:lnTo>
                <a:lnTo>
                  <a:pt x="937267" y="122153"/>
                </a:lnTo>
                <a:lnTo>
                  <a:pt x="909082" y="133940"/>
                </a:lnTo>
                <a:lnTo>
                  <a:pt x="892171" y="137896"/>
                </a:lnTo>
              </a:path>
              <a:path w="942975" h="541655">
                <a:moveTo>
                  <a:pt x="889873" y="138963"/>
                </a:moveTo>
                <a:lnTo>
                  <a:pt x="841800" y="171657"/>
                </a:lnTo>
                <a:lnTo>
                  <a:pt x="844559" y="195316"/>
                </a:lnTo>
                <a:lnTo>
                  <a:pt x="868188" y="209693"/>
                </a:lnTo>
                <a:lnTo>
                  <a:pt x="882723" y="214541"/>
                </a:lnTo>
              </a:path>
              <a:path w="942975" h="541655">
                <a:moveTo>
                  <a:pt x="882723" y="214541"/>
                </a:moveTo>
                <a:lnTo>
                  <a:pt x="933456" y="241616"/>
                </a:lnTo>
                <a:lnTo>
                  <a:pt x="927819" y="261112"/>
                </a:lnTo>
                <a:lnTo>
                  <a:pt x="899634" y="272901"/>
                </a:lnTo>
                <a:lnTo>
                  <a:pt x="882723" y="276860"/>
                </a:lnTo>
              </a:path>
              <a:path w="942975" h="541655">
                <a:moveTo>
                  <a:pt x="882723" y="276860"/>
                </a:moveTo>
                <a:lnTo>
                  <a:pt x="834845" y="300839"/>
                </a:lnTo>
                <a:lnTo>
                  <a:pt x="841971" y="322986"/>
                </a:lnTo>
                <a:lnTo>
                  <a:pt x="870725" y="339246"/>
                </a:lnTo>
                <a:lnTo>
                  <a:pt x="887726" y="345567"/>
                </a:lnTo>
              </a:path>
              <a:path w="942975" h="541655">
                <a:moveTo>
                  <a:pt x="887726" y="345567"/>
                </a:moveTo>
                <a:lnTo>
                  <a:pt x="938459" y="372642"/>
                </a:lnTo>
                <a:lnTo>
                  <a:pt x="932822" y="392137"/>
                </a:lnTo>
                <a:lnTo>
                  <a:pt x="904637" y="403927"/>
                </a:lnTo>
                <a:lnTo>
                  <a:pt x="887726" y="407885"/>
                </a:lnTo>
              </a:path>
              <a:path w="942975" h="541655">
                <a:moveTo>
                  <a:pt x="887726" y="407885"/>
                </a:moveTo>
                <a:lnTo>
                  <a:pt x="836181" y="432755"/>
                </a:lnTo>
                <a:lnTo>
                  <a:pt x="838496" y="457665"/>
                </a:lnTo>
                <a:lnTo>
                  <a:pt x="863064" y="476842"/>
                </a:lnTo>
                <a:lnTo>
                  <a:pt x="878278" y="484517"/>
                </a:lnTo>
              </a:path>
              <a:path w="942975" h="541655">
                <a:moveTo>
                  <a:pt x="878278" y="484517"/>
                </a:moveTo>
                <a:lnTo>
                  <a:pt x="929604" y="510711"/>
                </a:lnTo>
                <a:lnTo>
                  <a:pt x="925272" y="528254"/>
                </a:lnTo>
                <a:lnTo>
                  <a:pt x="898393" y="538090"/>
                </a:lnTo>
                <a:lnTo>
                  <a:pt x="882075" y="5411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29">
            <a:extLst>
              <a:ext uri="{FF2B5EF4-FFF2-40B4-BE49-F238E27FC236}">
                <a16:creationId xmlns:a16="http://schemas.microsoft.com/office/drawing/2014/main" id="{145682E5-353E-C847-8D7C-C5FC0057A37A}"/>
              </a:ext>
            </a:extLst>
          </p:cNvPr>
          <p:cNvSpPr/>
          <p:nvPr/>
        </p:nvSpPr>
        <p:spPr>
          <a:xfrm>
            <a:off x="2123034" y="3001833"/>
            <a:ext cx="717550" cy="571500"/>
          </a:xfrm>
          <a:custGeom>
            <a:avLst/>
            <a:gdLst/>
            <a:ahLst/>
            <a:cxnLst/>
            <a:rect l="l" t="t" r="r" b="b"/>
            <a:pathLst>
              <a:path w="717550" h="571500">
                <a:moveTo>
                  <a:pt x="717550" y="0"/>
                </a:moveTo>
                <a:lnTo>
                  <a:pt x="0" y="0"/>
                </a:lnTo>
                <a:lnTo>
                  <a:pt x="0" y="571500"/>
                </a:lnTo>
                <a:lnTo>
                  <a:pt x="717550" y="571500"/>
                </a:lnTo>
                <a:lnTo>
                  <a:pt x="71755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30">
            <a:extLst>
              <a:ext uri="{FF2B5EF4-FFF2-40B4-BE49-F238E27FC236}">
                <a16:creationId xmlns:a16="http://schemas.microsoft.com/office/drawing/2014/main" id="{A8E6B132-BFF7-F448-A0CA-D99D5CAD785F}"/>
              </a:ext>
            </a:extLst>
          </p:cNvPr>
          <p:cNvSpPr/>
          <p:nvPr/>
        </p:nvSpPr>
        <p:spPr>
          <a:xfrm>
            <a:off x="2123034" y="3001833"/>
            <a:ext cx="717550" cy="571500"/>
          </a:xfrm>
          <a:custGeom>
            <a:avLst/>
            <a:gdLst/>
            <a:ahLst/>
            <a:cxnLst/>
            <a:rect l="l" t="t" r="r" b="b"/>
            <a:pathLst>
              <a:path w="717550" h="571500">
                <a:moveTo>
                  <a:pt x="0" y="0"/>
                </a:moveTo>
                <a:lnTo>
                  <a:pt x="717550" y="0"/>
                </a:lnTo>
                <a:lnTo>
                  <a:pt x="7175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31">
            <a:extLst>
              <a:ext uri="{FF2B5EF4-FFF2-40B4-BE49-F238E27FC236}">
                <a16:creationId xmlns:a16="http://schemas.microsoft.com/office/drawing/2014/main" id="{D18A3A2D-0B8A-264C-B732-9A67D41F2B3E}"/>
              </a:ext>
            </a:extLst>
          </p:cNvPr>
          <p:cNvSpPr/>
          <p:nvPr/>
        </p:nvSpPr>
        <p:spPr>
          <a:xfrm>
            <a:off x="3500654" y="3001833"/>
            <a:ext cx="1149350" cy="571500"/>
          </a:xfrm>
          <a:custGeom>
            <a:avLst/>
            <a:gdLst/>
            <a:ahLst/>
            <a:cxnLst/>
            <a:rect l="l" t="t" r="r" b="b"/>
            <a:pathLst>
              <a:path w="1149350" h="571500">
                <a:moveTo>
                  <a:pt x="1149349" y="0"/>
                </a:moveTo>
                <a:lnTo>
                  <a:pt x="0" y="0"/>
                </a:lnTo>
                <a:lnTo>
                  <a:pt x="0" y="571500"/>
                </a:lnTo>
                <a:lnTo>
                  <a:pt x="1149349" y="571500"/>
                </a:lnTo>
                <a:lnTo>
                  <a:pt x="1149349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32">
            <a:extLst>
              <a:ext uri="{FF2B5EF4-FFF2-40B4-BE49-F238E27FC236}">
                <a16:creationId xmlns:a16="http://schemas.microsoft.com/office/drawing/2014/main" id="{A97B9C58-1DEC-7D42-9420-D8F92BBB75B6}"/>
              </a:ext>
            </a:extLst>
          </p:cNvPr>
          <p:cNvSpPr/>
          <p:nvPr/>
        </p:nvSpPr>
        <p:spPr>
          <a:xfrm>
            <a:off x="3500469" y="3010211"/>
            <a:ext cx="1149350" cy="571500"/>
          </a:xfrm>
          <a:custGeom>
            <a:avLst/>
            <a:gdLst/>
            <a:ahLst/>
            <a:cxnLst/>
            <a:rect l="l" t="t" r="r" b="b"/>
            <a:pathLst>
              <a:path w="1149350" h="571500">
                <a:moveTo>
                  <a:pt x="0" y="0"/>
                </a:moveTo>
                <a:lnTo>
                  <a:pt x="1149349" y="0"/>
                </a:lnTo>
                <a:lnTo>
                  <a:pt x="1149349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33">
            <a:extLst>
              <a:ext uri="{FF2B5EF4-FFF2-40B4-BE49-F238E27FC236}">
                <a16:creationId xmlns:a16="http://schemas.microsoft.com/office/drawing/2014/main" id="{47E046DE-B19A-C546-91BA-EF71D2336315}"/>
              </a:ext>
            </a:extLst>
          </p:cNvPr>
          <p:cNvSpPr/>
          <p:nvPr/>
        </p:nvSpPr>
        <p:spPr>
          <a:xfrm>
            <a:off x="2143429" y="5184048"/>
            <a:ext cx="2527300" cy="571500"/>
          </a:xfrm>
          <a:custGeom>
            <a:avLst/>
            <a:gdLst/>
            <a:ahLst/>
            <a:cxnLst/>
            <a:rect l="l" t="t" r="r" b="b"/>
            <a:pathLst>
              <a:path w="2527300" h="571500">
                <a:moveTo>
                  <a:pt x="717550" y="0"/>
                </a:moveTo>
                <a:lnTo>
                  <a:pt x="0" y="0"/>
                </a:lnTo>
                <a:lnTo>
                  <a:pt x="0" y="571500"/>
                </a:lnTo>
                <a:lnTo>
                  <a:pt x="717550" y="571500"/>
                </a:lnTo>
                <a:lnTo>
                  <a:pt x="717550" y="0"/>
                </a:lnTo>
                <a:close/>
              </a:path>
              <a:path w="2527300" h="571500">
                <a:moveTo>
                  <a:pt x="2526957" y="0"/>
                </a:moveTo>
                <a:lnTo>
                  <a:pt x="1377607" y="0"/>
                </a:lnTo>
                <a:lnTo>
                  <a:pt x="1377607" y="571500"/>
                </a:lnTo>
                <a:lnTo>
                  <a:pt x="2526957" y="571500"/>
                </a:lnTo>
                <a:lnTo>
                  <a:pt x="2526957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37">
            <a:extLst>
              <a:ext uri="{FF2B5EF4-FFF2-40B4-BE49-F238E27FC236}">
                <a16:creationId xmlns:a16="http://schemas.microsoft.com/office/drawing/2014/main" id="{71E1C8D6-D369-3A4A-AB7B-976E2C4C856A}"/>
              </a:ext>
            </a:extLst>
          </p:cNvPr>
          <p:cNvSpPr txBox="1"/>
          <p:nvPr/>
        </p:nvSpPr>
        <p:spPr>
          <a:xfrm>
            <a:off x="718325" y="5000964"/>
            <a:ext cx="1158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5" dirty="0">
                <a:latin typeface="Carlito"/>
                <a:cs typeface="Carlito"/>
              </a:rPr>
              <a:t>CPU-DRAM</a:t>
            </a:r>
            <a:endParaRPr sz="1900" dirty="0">
              <a:latin typeface="Carlito"/>
              <a:cs typeface="Carlito"/>
            </a:endParaRPr>
          </a:p>
        </p:txBody>
      </p:sp>
      <p:sp>
        <p:nvSpPr>
          <p:cNvPr id="202" name="object 38">
            <a:extLst>
              <a:ext uri="{FF2B5EF4-FFF2-40B4-BE49-F238E27FC236}">
                <a16:creationId xmlns:a16="http://schemas.microsoft.com/office/drawing/2014/main" id="{8B05D329-E370-064E-BDE1-5D00EF386020}"/>
              </a:ext>
            </a:extLst>
          </p:cNvPr>
          <p:cNvSpPr txBox="1"/>
          <p:nvPr/>
        </p:nvSpPr>
        <p:spPr>
          <a:xfrm>
            <a:off x="1059490" y="4071203"/>
            <a:ext cx="785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Carlito"/>
                <a:cs typeface="Carlito"/>
              </a:rPr>
              <a:t>K</a:t>
            </a:r>
            <a:r>
              <a:rPr sz="2000" spc="-5" dirty="0">
                <a:latin typeface="Carlito"/>
                <a:cs typeface="Carlito"/>
              </a:rPr>
              <a:t>er</a:t>
            </a:r>
            <a:r>
              <a:rPr sz="2000" dirty="0">
                <a:latin typeface="Carlito"/>
                <a:cs typeface="Carlito"/>
              </a:rPr>
              <a:t>n</a:t>
            </a:r>
            <a:r>
              <a:rPr sz="2000" spc="-5" dirty="0">
                <a:latin typeface="Carlito"/>
                <a:cs typeface="Carlito"/>
              </a:rPr>
              <a:t>e</a:t>
            </a:r>
            <a:r>
              <a:rPr sz="2000" dirty="0">
                <a:latin typeface="Carlito"/>
                <a:cs typeface="Carlito"/>
              </a:rPr>
              <a:t>ls</a:t>
            </a:r>
          </a:p>
        </p:txBody>
      </p:sp>
      <p:sp>
        <p:nvSpPr>
          <p:cNvPr id="203" name="object 39">
            <a:extLst>
              <a:ext uri="{FF2B5EF4-FFF2-40B4-BE49-F238E27FC236}">
                <a16:creationId xmlns:a16="http://schemas.microsoft.com/office/drawing/2014/main" id="{C6E06CC5-FA0C-0448-AE7B-D391833552FD}"/>
              </a:ext>
            </a:extLst>
          </p:cNvPr>
          <p:cNvSpPr txBox="1"/>
          <p:nvPr/>
        </p:nvSpPr>
        <p:spPr>
          <a:xfrm>
            <a:off x="2996121" y="3046283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204" name="object 40">
            <a:extLst>
              <a:ext uri="{FF2B5EF4-FFF2-40B4-BE49-F238E27FC236}">
                <a16:creationId xmlns:a16="http://schemas.microsoft.com/office/drawing/2014/main" id="{F8801296-C489-FA49-8693-557E7590769A}"/>
              </a:ext>
            </a:extLst>
          </p:cNvPr>
          <p:cNvSpPr txBox="1"/>
          <p:nvPr/>
        </p:nvSpPr>
        <p:spPr>
          <a:xfrm>
            <a:off x="2993162" y="3967986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205" name="object 45">
            <a:extLst>
              <a:ext uri="{FF2B5EF4-FFF2-40B4-BE49-F238E27FC236}">
                <a16:creationId xmlns:a16="http://schemas.microsoft.com/office/drawing/2014/main" id="{F191C119-0E8D-0443-A2FD-CBA9FFC401C1}"/>
              </a:ext>
            </a:extLst>
          </p:cNvPr>
          <p:cNvSpPr txBox="1"/>
          <p:nvPr/>
        </p:nvSpPr>
        <p:spPr>
          <a:xfrm>
            <a:off x="2958540" y="5211846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207" name="object 49">
            <a:extLst>
              <a:ext uri="{FF2B5EF4-FFF2-40B4-BE49-F238E27FC236}">
                <a16:creationId xmlns:a16="http://schemas.microsoft.com/office/drawing/2014/main" id="{6C329A17-2BB0-8D46-86C3-5AF248D2E936}"/>
              </a:ext>
            </a:extLst>
          </p:cNvPr>
          <p:cNvSpPr txBox="1"/>
          <p:nvPr/>
        </p:nvSpPr>
        <p:spPr>
          <a:xfrm>
            <a:off x="2324297" y="3548827"/>
            <a:ext cx="345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rlito"/>
                <a:cs typeface="Carlito"/>
              </a:rPr>
              <a:t>C</a:t>
            </a:r>
            <a:r>
              <a:rPr sz="2000" i="1" spc="-210" dirty="0">
                <a:latin typeface="Carlito"/>
                <a:cs typeface="Carlito"/>
              </a:rPr>
              <a:t> </a:t>
            </a:r>
            <a:r>
              <a:rPr sz="1950" spc="142" baseline="-29914" dirty="0">
                <a:latin typeface="Trebuchet MS"/>
                <a:cs typeface="Trebuchet MS"/>
              </a:rPr>
              <a:t>0</a:t>
            </a:r>
            <a:endParaRPr sz="1950" baseline="-29914" dirty="0">
              <a:latin typeface="Trebuchet MS"/>
              <a:cs typeface="Trebuchet MS"/>
            </a:endParaRPr>
          </a:p>
        </p:txBody>
      </p:sp>
      <p:sp>
        <p:nvSpPr>
          <p:cNvPr id="208" name="object 50">
            <a:extLst>
              <a:ext uri="{FF2B5EF4-FFF2-40B4-BE49-F238E27FC236}">
                <a16:creationId xmlns:a16="http://schemas.microsoft.com/office/drawing/2014/main" id="{926CE511-9CD0-9942-B95C-F0A9D49D329B}"/>
              </a:ext>
            </a:extLst>
          </p:cNvPr>
          <p:cNvSpPr txBox="1"/>
          <p:nvPr/>
        </p:nvSpPr>
        <p:spPr>
          <a:xfrm>
            <a:off x="3881905" y="3608410"/>
            <a:ext cx="504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i="1" baseline="19444" dirty="0">
                <a:latin typeface="Carlito"/>
                <a:cs typeface="Carlito"/>
              </a:rPr>
              <a:t>C</a:t>
            </a:r>
            <a:r>
              <a:rPr sz="3000" i="1" spc="-307" baseline="19444" dirty="0">
                <a:latin typeface="Carlito"/>
                <a:cs typeface="Carlito"/>
              </a:rPr>
              <a:t> </a:t>
            </a:r>
            <a:r>
              <a:rPr lang="en-US" altLang="zh-CN" sz="1300" spc="-5" dirty="0">
                <a:latin typeface="Trebuchet MS"/>
                <a:cs typeface="Trebuchet MS"/>
              </a:rPr>
              <a:t>n-</a:t>
            </a:r>
            <a:r>
              <a:rPr sz="1300" spc="-5" dirty="0">
                <a:latin typeface="Trebuchet MS"/>
                <a:cs typeface="Trebuchet MS"/>
              </a:rPr>
              <a:t>1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209" name="object 51">
            <a:extLst>
              <a:ext uri="{FF2B5EF4-FFF2-40B4-BE49-F238E27FC236}">
                <a16:creationId xmlns:a16="http://schemas.microsoft.com/office/drawing/2014/main" id="{2FB2FD66-18F7-FD4B-B415-55B01475F3FB}"/>
              </a:ext>
            </a:extLst>
          </p:cNvPr>
          <p:cNvSpPr txBox="1"/>
          <p:nvPr/>
        </p:nvSpPr>
        <p:spPr>
          <a:xfrm>
            <a:off x="2323210" y="5700868"/>
            <a:ext cx="337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rlito"/>
                <a:cs typeface="Carlito"/>
              </a:rPr>
              <a:t>E</a:t>
            </a:r>
            <a:r>
              <a:rPr sz="2000" i="1" spc="-210" dirty="0">
                <a:latin typeface="Carlito"/>
                <a:cs typeface="Carlito"/>
              </a:rPr>
              <a:t> </a:t>
            </a:r>
            <a:r>
              <a:rPr sz="1950" spc="142" baseline="-29914" dirty="0">
                <a:latin typeface="Trebuchet MS"/>
                <a:cs typeface="Trebuchet MS"/>
              </a:rPr>
              <a:t>0</a:t>
            </a:r>
            <a:endParaRPr sz="1950" baseline="-29914" dirty="0">
              <a:latin typeface="Trebuchet MS"/>
              <a:cs typeface="Trebuchet MS"/>
            </a:endParaRPr>
          </a:p>
        </p:txBody>
      </p:sp>
      <p:sp>
        <p:nvSpPr>
          <p:cNvPr id="210" name="object 52">
            <a:extLst>
              <a:ext uri="{FF2B5EF4-FFF2-40B4-BE49-F238E27FC236}">
                <a16:creationId xmlns:a16="http://schemas.microsoft.com/office/drawing/2014/main" id="{61965AB9-9F51-A54D-9A04-CA2658633C5A}"/>
              </a:ext>
            </a:extLst>
          </p:cNvPr>
          <p:cNvSpPr txBox="1"/>
          <p:nvPr/>
        </p:nvSpPr>
        <p:spPr>
          <a:xfrm>
            <a:off x="3855047" y="5761703"/>
            <a:ext cx="49593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i="1" baseline="19444" dirty="0">
                <a:latin typeface="Carlito"/>
                <a:cs typeface="Carlito"/>
              </a:rPr>
              <a:t>E</a:t>
            </a:r>
            <a:r>
              <a:rPr sz="3000" i="1" spc="-307" baseline="19444" dirty="0">
                <a:latin typeface="Carlito"/>
                <a:cs typeface="Carlito"/>
              </a:rPr>
              <a:t> </a:t>
            </a:r>
            <a:r>
              <a:rPr lang="en-US" altLang="zh-CN" sz="1300" spc="-5" dirty="0">
                <a:latin typeface="Trebuchet MS"/>
                <a:cs typeface="Trebuchet MS"/>
              </a:rPr>
              <a:t>n</a:t>
            </a:r>
            <a:r>
              <a:rPr sz="1300" spc="-5" dirty="0">
                <a:latin typeface="Trebuchet MS"/>
                <a:cs typeface="Trebuchet MS"/>
              </a:rPr>
              <a:t>–1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211" name="object 53">
            <a:extLst>
              <a:ext uri="{FF2B5EF4-FFF2-40B4-BE49-F238E27FC236}">
                <a16:creationId xmlns:a16="http://schemas.microsoft.com/office/drawing/2014/main" id="{0F5D181C-7C00-CB4E-950C-3DC88CDF7D25}"/>
              </a:ext>
            </a:extLst>
          </p:cNvPr>
          <p:cNvSpPr txBox="1"/>
          <p:nvPr/>
        </p:nvSpPr>
        <p:spPr>
          <a:xfrm>
            <a:off x="727783" y="2419090"/>
            <a:ext cx="1037590" cy="36676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900" b="1" spc="-5" dirty="0">
                <a:latin typeface="Carlito"/>
                <a:cs typeface="Carlito"/>
              </a:rPr>
              <a:t>GPU-HBM</a:t>
            </a:r>
            <a:endParaRPr sz="1900" dirty="0">
              <a:latin typeface="Carlito"/>
              <a:cs typeface="Carlito"/>
            </a:endParaRPr>
          </a:p>
        </p:txBody>
      </p:sp>
      <p:sp>
        <p:nvSpPr>
          <p:cNvPr id="212" name="object 56">
            <a:extLst>
              <a:ext uri="{FF2B5EF4-FFF2-40B4-BE49-F238E27FC236}">
                <a16:creationId xmlns:a16="http://schemas.microsoft.com/office/drawing/2014/main" id="{F5DEB041-DFFE-8447-BFA1-FCECE4F171C7}"/>
              </a:ext>
            </a:extLst>
          </p:cNvPr>
          <p:cNvSpPr txBox="1"/>
          <p:nvPr/>
        </p:nvSpPr>
        <p:spPr>
          <a:xfrm>
            <a:off x="1117910" y="2941571"/>
            <a:ext cx="668655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5" dirty="0">
                <a:latin typeface="Carlito"/>
                <a:cs typeface="Carlito"/>
              </a:rPr>
              <a:t>Cache</a:t>
            </a:r>
            <a:endParaRPr lang="en-US" sz="2000" spc="-16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latin typeface="Carlito"/>
                <a:cs typeface="Carlito"/>
              </a:rPr>
              <a:t>T</a:t>
            </a:r>
            <a:r>
              <a:rPr sz="2000" dirty="0">
                <a:latin typeface="Carlito"/>
                <a:cs typeface="Carlito"/>
              </a:rPr>
              <a:t>ables</a:t>
            </a:r>
          </a:p>
        </p:txBody>
      </p:sp>
      <p:sp>
        <p:nvSpPr>
          <p:cNvPr id="213" name="object 57">
            <a:extLst>
              <a:ext uri="{FF2B5EF4-FFF2-40B4-BE49-F238E27FC236}">
                <a16:creationId xmlns:a16="http://schemas.microsoft.com/office/drawing/2014/main" id="{A899E7F0-F008-5E4F-B16B-5F236800924C}"/>
              </a:ext>
            </a:extLst>
          </p:cNvPr>
          <p:cNvSpPr txBox="1"/>
          <p:nvPr/>
        </p:nvSpPr>
        <p:spPr>
          <a:xfrm>
            <a:off x="1117910" y="5234008"/>
            <a:ext cx="6686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779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Full  </a:t>
            </a:r>
            <a:r>
              <a:rPr sz="2000" spc="-160" dirty="0">
                <a:latin typeface="Carlito"/>
                <a:cs typeface="Carlito"/>
              </a:rPr>
              <a:t>T</a:t>
            </a:r>
            <a:r>
              <a:rPr sz="2000" dirty="0">
                <a:latin typeface="Carlito"/>
                <a:cs typeface="Carlito"/>
              </a:rPr>
              <a:t>ables</a:t>
            </a:r>
          </a:p>
        </p:txBody>
      </p:sp>
      <p:pic>
        <p:nvPicPr>
          <p:cNvPr id="214" name="Picture 63">
            <a:extLst>
              <a:ext uri="{FF2B5EF4-FFF2-40B4-BE49-F238E27FC236}">
                <a16:creationId xmlns:a16="http://schemas.microsoft.com/office/drawing/2014/main" id="{9449C69A-BB5E-9645-AF72-EADFC3D1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41" y="3918246"/>
            <a:ext cx="683521" cy="640800"/>
          </a:xfrm>
          <a:prstGeom prst="rect">
            <a:avLst/>
          </a:prstGeom>
        </p:spPr>
      </p:pic>
      <p:sp>
        <p:nvSpPr>
          <p:cNvPr id="215" name="object 55">
            <a:extLst>
              <a:ext uri="{FF2B5EF4-FFF2-40B4-BE49-F238E27FC236}">
                <a16:creationId xmlns:a16="http://schemas.microsoft.com/office/drawing/2014/main" id="{31842DCB-34DD-3844-9B70-44756E4AA58F}"/>
              </a:ext>
            </a:extLst>
          </p:cNvPr>
          <p:cNvSpPr txBox="1"/>
          <p:nvPr/>
        </p:nvSpPr>
        <p:spPr>
          <a:xfrm>
            <a:off x="3462554" y="2493874"/>
            <a:ext cx="12255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5" dirty="0">
                <a:latin typeface="Carlito"/>
              </a:rPr>
              <a:t>ID_List n-1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BEB42B6-F10F-C14E-8866-5566C639E4D6}"/>
              </a:ext>
            </a:extLst>
          </p:cNvPr>
          <p:cNvCxnSpPr>
            <a:cxnSpLocks/>
          </p:cNvCxnSpPr>
          <p:nvPr/>
        </p:nvCxnSpPr>
        <p:spPr>
          <a:xfrm>
            <a:off x="2546861" y="2771546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线箭头连接符 220">
            <a:extLst>
              <a:ext uri="{FF2B5EF4-FFF2-40B4-BE49-F238E27FC236}">
                <a16:creationId xmlns:a16="http://schemas.microsoft.com/office/drawing/2014/main" id="{13B648F7-DE74-0442-8131-79313C3181A0}"/>
              </a:ext>
            </a:extLst>
          </p:cNvPr>
          <p:cNvCxnSpPr>
            <a:cxnSpLocks/>
          </p:cNvCxnSpPr>
          <p:nvPr/>
        </p:nvCxnSpPr>
        <p:spPr>
          <a:xfrm>
            <a:off x="4023238" y="2771546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7290CB-61A3-1B41-82D9-B058EA76B120}"/>
              </a:ext>
            </a:extLst>
          </p:cNvPr>
          <p:cNvSpPr txBox="1"/>
          <p:nvPr/>
        </p:nvSpPr>
        <p:spPr>
          <a:xfrm>
            <a:off x="2253728" y="4495595"/>
            <a:ext cx="42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rlito"/>
                <a:cs typeface="Carlito"/>
              </a:rPr>
              <a:t>K</a:t>
            </a:r>
            <a:r>
              <a:rPr lang="en-US" i="1" spc="-175" dirty="0">
                <a:latin typeface="Carlito"/>
                <a:cs typeface="Carlito"/>
              </a:rPr>
              <a:t> </a:t>
            </a:r>
            <a:r>
              <a:rPr lang="en-US" spc="142" baseline="-29914" dirty="0">
                <a:latin typeface="Trebuchet MS"/>
                <a:cs typeface="Trebuchet MS"/>
              </a:rPr>
              <a:t>0</a:t>
            </a:r>
            <a:endParaRPr lang="en-US" baseline="-29914" dirty="0">
              <a:latin typeface="Trebuchet MS"/>
              <a:cs typeface="Trebuchet M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006975-790B-9547-8888-E208FE4C90A3}"/>
              </a:ext>
            </a:extLst>
          </p:cNvPr>
          <p:cNvSpPr/>
          <p:nvPr/>
        </p:nvSpPr>
        <p:spPr>
          <a:xfrm>
            <a:off x="2150350" y="3894254"/>
            <a:ext cx="699470" cy="6647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CC6A2EC-D126-394C-9F98-32BA1663D5BA}"/>
              </a:ext>
            </a:extLst>
          </p:cNvPr>
          <p:cNvSpPr/>
          <p:nvPr/>
        </p:nvSpPr>
        <p:spPr>
          <a:xfrm>
            <a:off x="3574970" y="3893677"/>
            <a:ext cx="1062071" cy="6647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object 52">
            <a:extLst>
              <a:ext uri="{FF2B5EF4-FFF2-40B4-BE49-F238E27FC236}">
                <a16:creationId xmlns:a16="http://schemas.microsoft.com/office/drawing/2014/main" id="{EE735ED9-F756-644B-BD43-6CD577F39E45}"/>
              </a:ext>
            </a:extLst>
          </p:cNvPr>
          <p:cNvSpPr txBox="1"/>
          <p:nvPr/>
        </p:nvSpPr>
        <p:spPr>
          <a:xfrm>
            <a:off x="3890796" y="4574070"/>
            <a:ext cx="49593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altLang="zh-CN" sz="3000" i="1" baseline="19444" dirty="0">
                <a:latin typeface="Carlito"/>
                <a:cs typeface="Carlito"/>
              </a:rPr>
              <a:t>K</a:t>
            </a:r>
            <a:r>
              <a:rPr sz="3000" i="1" spc="-307" baseline="19444" dirty="0">
                <a:latin typeface="Carlito"/>
                <a:cs typeface="Carlito"/>
              </a:rPr>
              <a:t> </a:t>
            </a:r>
            <a:r>
              <a:rPr lang="en-US" altLang="zh-CN" sz="1300" spc="-5" dirty="0">
                <a:latin typeface="Trebuchet MS"/>
                <a:cs typeface="Trebuchet MS"/>
              </a:rPr>
              <a:t>n</a:t>
            </a:r>
            <a:r>
              <a:rPr sz="1300" spc="-5" dirty="0">
                <a:latin typeface="Trebuchet MS"/>
                <a:cs typeface="Trebuchet MS"/>
              </a:rPr>
              <a:t>–1</a:t>
            </a:r>
            <a:endParaRPr sz="1300" dirty="0">
              <a:latin typeface="Trebuchet MS"/>
              <a:cs typeface="Trebuchet M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AEDBD4-1053-4046-A01D-0977364FC87E}"/>
              </a:ext>
            </a:extLst>
          </p:cNvPr>
          <p:cNvCxnSpPr>
            <a:cxnSpLocks/>
          </p:cNvCxnSpPr>
          <p:nvPr/>
        </p:nvCxnSpPr>
        <p:spPr>
          <a:xfrm>
            <a:off x="138534" y="4989088"/>
            <a:ext cx="11742649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57B5751-52C3-CD4D-A438-6409764F08BA}"/>
              </a:ext>
            </a:extLst>
          </p:cNvPr>
          <p:cNvSpPr/>
          <p:nvPr/>
        </p:nvSpPr>
        <p:spPr>
          <a:xfrm>
            <a:off x="6442038" y="3878146"/>
            <a:ext cx="5360019" cy="6647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B3E75C-C6F5-7645-ADFB-C68F237BD8B4}"/>
              </a:ext>
            </a:extLst>
          </p:cNvPr>
          <p:cNvGrpSpPr/>
          <p:nvPr/>
        </p:nvGrpSpPr>
        <p:grpSpPr>
          <a:xfrm>
            <a:off x="6329352" y="1461257"/>
            <a:ext cx="5472705" cy="4563545"/>
            <a:chOff x="6329352" y="1004058"/>
            <a:chExt cx="5472705" cy="4563545"/>
          </a:xfrm>
        </p:grpSpPr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DFE56FE6-88D1-1943-AFFC-550FBA108DC5}"/>
                </a:ext>
              </a:extLst>
            </p:cNvPr>
            <p:cNvSpPr txBox="1"/>
            <p:nvPr/>
          </p:nvSpPr>
          <p:spPr>
            <a:xfrm>
              <a:off x="6329352" y="1004058"/>
              <a:ext cx="46971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Fleche:</a:t>
              </a:r>
              <a:r>
                <a:rPr lang="zh-CN" altLang="en-US" sz="2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 </a:t>
              </a:r>
              <a:endParaRPr lang="en-US" altLang="zh-CN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  <a:p>
              <a:r>
                <a:rPr lang="en-US" altLang="zh-CN" sz="2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Global</a:t>
              </a:r>
              <a:r>
                <a:rPr lang="zh-CN" altLang="en-US" sz="2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 </a:t>
              </a:r>
              <a:r>
                <a:rPr lang="en-US" altLang="zh-CN" sz="2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sharing</a:t>
              </a:r>
              <a:r>
                <a:rPr lang="zh-CN" altLang="en-US" sz="2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 </a:t>
              </a:r>
              <a:r>
                <a:rPr lang="en-US" altLang="zh-CN" sz="2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cache</a:t>
              </a:r>
              <a:r>
                <a:rPr lang="zh-CN" altLang="en-US" sz="2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 </a:t>
              </a:r>
              <a:r>
                <a:rPr lang="en-US" altLang="zh-CN" sz="2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scheme</a:t>
              </a:r>
              <a:endParaRPr lang="en-CN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263" name="object 51">
              <a:extLst>
                <a:ext uri="{FF2B5EF4-FFF2-40B4-BE49-F238E27FC236}">
                  <a16:creationId xmlns:a16="http://schemas.microsoft.com/office/drawing/2014/main" id="{A84A2558-F3CF-0641-AC2F-0CB0FBACC098}"/>
                </a:ext>
              </a:extLst>
            </p:cNvPr>
            <p:cNvSpPr txBox="1"/>
            <p:nvPr/>
          </p:nvSpPr>
          <p:spPr>
            <a:xfrm>
              <a:off x="6625837" y="2013564"/>
              <a:ext cx="99314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latin typeface="Carlito"/>
                </a:rPr>
                <a:t>ID_List 0</a:t>
              </a:r>
            </a:p>
          </p:txBody>
        </p:sp>
        <p:sp>
          <p:nvSpPr>
            <p:cNvPr id="264" name="object 53">
              <a:extLst>
                <a:ext uri="{FF2B5EF4-FFF2-40B4-BE49-F238E27FC236}">
                  <a16:creationId xmlns:a16="http://schemas.microsoft.com/office/drawing/2014/main" id="{430F36D4-E320-CD4F-9027-93F9EA3B10E8}"/>
                </a:ext>
              </a:extLst>
            </p:cNvPr>
            <p:cNvSpPr txBox="1"/>
            <p:nvPr/>
          </p:nvSpPr>
          <p:spPr>
            <a:xfrm>
              <a:off x="8388567" y="2011659"/>
              <a:ext cx="99314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5" dirty="0" err="1">
                  <a:latin typeface="Carlito"/>
                </a:rPr>
                <a:t>ID_List</a:t>
              </a:r>
              <a:r>
                <a:rPr spc="-5" dirty="0">
                  <a:latin typeface="Carlito"/>
                </a:rPr>
                <a:t> 1</a:t>
              </a:r>
            </a:p>
          </p:txBody>
        </p:sp>
        <p:sp>
          <p:nvSpPr>
            <p:cNvPr id="265" name="object 55">
              <a:extLst>
                <a:ext uri="{FF2B5EF4-FFF2-40B4-BE49-F238E27FC236}">
                  <a16:creationId xmlns:a16="http://schemas.microsoft.com/office/drawing/2014/main" id="{889B7D91-2105-A848-8D92-DB755D050EA4}"/>
                </a:ext>
              </a:extLst>
            </p:cNvPr>
            <p:cNvSpPr txBox="1"/>
            <p:nvPr/>
          </p:nvSpPr>
          <p:spPr>
            <a:xfrm>
              <a:off x="10407782" y="2011659"/>
              <a:ext cx="122555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pc="-5" dirty="0">
                  <a:latin typeface="Carlito"/>
                </a:rPr>
                <a:t>ID_List n-1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D3AFB27-84D1-A64B-B2E6-785F33AE3594}"/>
                </a:ext>
              </a:extLst>
            </p:cNvPr>
            <p:cNvGrpSpPr/>
            <p:nvPr/>
          </p:nvGrpSpPr>
          <p:grpSpPr>
            <a:xfrm>
              <a:off x="6508616" y="3468693"/>
              <a:ext cx="5215302" cy="554171"/>
              <a:chOff x="6568438" y="4298084"/>
              <a:chExt cx="5054074" cy="440436"/>
            </a:xfrm>
          </p:grpSpPr>
          <p:sp>
            <p:nvSpPr>
              <p:cNvPr id="267" name="object 60">
                <a:extLst>
                  <a:ext uri="{FF2B5EF4-FFF2-40B4-BE49-F238E27FC236}">
                    <a16:creationId xmlns:a16="http://schemas.microsoft.com/office/drawing/2014/main" id="{FAFF2385-8E69-2B48-B094-9117C93CBC70}"/>
                  </a:ext>
                </a:extLst>
              </p:cNvPr>
              <p:cNvSpPr/>
              <p:nvPr/>
            </p:nvSpPr>
            <p:spPr>
              <a:xfrm>
                <a:off x="6568438" y="4298084"/>
                <a:ext cx="87763" cy="44043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8" name="object 61">
                <a:extLst>
                  <a:ext uri="{FF2B5EF4-FFF2-40B4-BE49-F238E27FC236}">
                    <a16:creationId xmlns:a16="http://schemas.microsoft.com/office/drawing/2014/main" id="{9BA825BA-FEF3-2841-A402-A140DB5E3BB4}"/>
                  </a:ext>
                </a:extLst>
              </p:cNvPr>
              <p:cNvSpPr/>
              <p:nvPr/>
            </p:nvSpPr>
            <p:spPr>
              <a:xfrm>
                <a:off x="6890136" y="4298084"/>
                <a:ext cx="87756" cy="4404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9" name="object 62">
                <a:extLst>
                  <a:ext uri="{FF2B5EF4-FFF2-40B4-BE49-F238E27FC236}">
                    <a16:creationId xmlns:a16="http://schemas.microsoft.com/office/drawing/2014/main" id="{B99708E5-1D38-3345-AC80-DAF033092029}"/>
                  </a:ext>
                </a:extLst>
              </p:cNvPr>
              <p:cNvSpPr/>
              <p:nvPr/>
            </p:nvSpPr>
            <p:spPr>
              <a:xfrm>
                <a:off x="7211827" y="4298084"/>
                <a:ext cx="87769" cy="4404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0" name="object 63">
                <a:extLst>
                  <a:ext uri="{FF2B5EF4-FFF2-40B4-BE49-F238E27FC236}">
                    <a16:creationId xmlns:a16="http://schemas.microsoft.com/office/drawing/2014/main" id="{F6FD8837-2C25-B44C-8BAF-EACE1DCFEFFB}"/>
                  </a:ext>
                </a:extLst>
              </p:cNvPr>
              <p:cNvSpPr/>
              <p:nvPr/>
            </p:nvSpPr>
            <p:spPr>
              <a:xfrm>
                <a:off x="7507057" y="4298084"/>
                <a:ext cx="87763" cy="44043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1" name="object 64">
                <a:extLst>
                  <a:ext uri="{FF2B5EF4-FFF2-40B4-BE49-F238E27FC236}">
                    <a16:creationId xmlns:a16="http://schemas.microsoft.com/office/drawing/2014/main" id="{797215B3-B9D2-8949-9BCD-BD561585D5B5}"/>
                  </a:ext>
                </a:extLst>
              </p:cNvPr>
              <p:cNvSpPr/>
              <p:nvPr/>
            </p:nvSpPr>
            <p:spPr>
              <a:xfrm>
                <a:off x="7775567" y="4298084"/>
                <a:ext cx="87763" cy="44043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2" name="object 65">
                <a:extLst>
                  <a:ext uri="{FF2B5EF4-FFF2-40B4-BE49-F238E27FC236}">
                    <a16:creationId xmlns:a16="http://schemas.microsoft.com/office/drawing/2014/main" id="{BABB7708-C143-CB4A-B402-EE32A7992FFC}"/>
                  </a:ext>
                </a:extLst>
              </p:cNvPr>
              <p:cNvSpPr/>
              <p:nvPr/>
            </p:nvSpPr>
            <p:spPr>
              <a:xfrm>
                <a:off x="8044076" y="4298084"/>
                <a:ext cx="87763" cy="44043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3" name="object 66">
                <a:extLst>
                  <a:ext uri="{FF2B5EF4-FFF2-40B4-BE49-F238E27FC236}">
                    <a16:creationId xmlns:a16="http://schemas.microsoft.com/office/drawing/2014/main" id="{908067EB-E5E4-084B-B495-B3B69001F0B0}"/>
                  </a:ext>
                </a:extLst>
              </p:cNvPr>
              <p:cNvSpPr/>
              <p:nvPr/>
            </p:nvSpPr>
            <p:spPr>
              <a:xfrm>
                <a:off x="8312587" y="4298084"/>
                <a:ext cx="87769" cy="4404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4" name="object 67">
                <a:extLst>
                  <a:ext uri="{FF2B5EF4-FFF2-40B4-BE49-F238E27FC236}">
                    <a16:creationId xmlns:a16="http://schemas.microsoft.com/office/drawing/2014/main" id="{C77446AC-93BF-E64B-85D2-12668C8EEC79}"/>
                  </a:ext>
                </a:extLst>
              </p:cNvPr>
              <p:cNvSpPr/>
              <p:nvPr/>
            </p:nvSpPr>
            <p:spPr>
              <a:xfrm>
                <a:off x="8581103" y="4298084"/>
                <a:ext cx="87756" cy="440436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5" name="object 68">
                <a:extLst>
                  <a:ext uri="{FF2B5EF4-FFF2-40B4-BE49-F238E27FC236}">
                    <a16:creationId xmlns:a16="http://schemas.microsoft.com/office/drawing/2014/main" id="{CD4940EA-C6ED-0348-AC65-830B0C6B2027}"/>
                  </a:ext>
                </a:extLst>
              </p:cNvPr>
              <p:cNvSpPr/>
              <p:nvPr/>
            </p:nvSpPr>
            <p:spPr>
              <a:xfrm>
                <a:off x="8849612" y="4298084"/>
                <a:ext cx="87763" cy="44043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6" name="object 69">
                <a:extLst>
                  <a:ext uri="{FF2B5EF4-FFF2-40B4-BE49-F238E27FC236}">
                    <a16:creationId xmlns:a16="http://schemas.microsoft.com/office/drawing/2014/main" id="{52EAA46F-2A65-914A-9C47-7EBE85E3CC0B}"/>
                  </a:ext>
                </a:extLst>
              </p:cNvPr>
              <p:cNvSpPr/>
              <p:nvPr/>
            </p:nvSpPr>
            <p:spPr>
              <a:xfrm>
                <a:off x="9118122" y="4298084"/>
                <a:ext cx="87763" cy="440436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7" name="object 70">
                <a:extLst>
                  <a:ext uri="{FF2B5EF4-FFF2-40B4-BE49-F238E27FC236}">
                    <a16:creationId xmlns:a16="http://schemas.microsoft.com/office/drawing/2014/main" id="{50A69101-7D9F-2D40-BC7E-4489597EF535}"/>
                  </a:ext>
                </a:extLst>
              </p:cNvPr>
              <p:cNvSpPr/>
              <p:nvPr/>
            </p:nvSpPr>
            <p:spPr>
              <a:xfrm>
                <a:off x="9386639" y="4298084"/>
                <a:ext cx="87756" cy="440436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8" name="object 71">
                <a:extLst>
                  <a:ext uri="{FF2B5EF4-FFF2-40B4-BE49-F238E27FC236}">
                    <a16:creationId xmlns:a16="http://schemas.microsoft.com/office/drawing/2014/main" id="{A52B1829-96E3-4244-BE38-146F47D8AF68}"/>
                  </a:ext>
                </a:extLst>
              </p:cNvPr>
              <p:cNvSpPr/>
              <p:nvPr/>
            </p:nvSpPr>
            <p:spPr>
              <a:xfrm>
                <a:off x="9655131" y="4298084"/>
                <a:ext cx="87781" cy="44043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9" name="object 72">
                <a:extLst>
                  <a:ext uri="{FF2B5EF4-FFF2-40B4-BE49-F238E27FC236}">
                    <a16:creationId xmlns:a16="http://schemas.microsoft.com/office/drawing/2014/main" id="{DD4E5B82-F934-2844-A2A1-2E08F592168C}"/>
                  </a:ext>
                </a:extLst>
              </p:cNvPr>
              <p:cNvSpPr/>
              <p:nvPr/>
            </p:nvSpPr>
            <p:spPr>
              <a:xfrm>
                <a:off x="9923657" y="4298084"/>
                <a:ext cx="87806" cy="44043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0" name="object 73">
                <a:extLst>
                  <a:ext uri="{FF2B5EF4-FFF2-40B4-BE49-F238E27FC236}">
                    <a16:creationId xmlns:a16="http://schemas.microsoft.com/office/drawing/2014/main" id="{CF04EF9B-87A8-6C4C-89D8-DB1FA9BDF692}"/>
                  </a:ext>
                </a:extLst>
              </p:cNvPr>
              <p:cNvSpPr/>
              <p:nvPr/>
            </p:nvSpPr>
            <p:spPr>
              <a:xfrm>
                <a:off x="10192209" y="4298084"/>
                <a:ext cx="87733" cy="440436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1" name="object 74">
                <a:extLst>
                  <a:ext uri="{FF2B5EF4-FFF2-40B4-BE49-F238E27FC236}">
                    <a16:creationId xmlns:a16="http://schemas.microsoft.com/office/drawing/2014/main" id="{A0F58867-9184-ED49-B4FA-5561CAD54AD4}"/>
                  </a:ext>
                </a:extLst>
              </p:cNvPr>
              <p:cNvSpPr/>
              <p:nvPr/>
            </p:nvSpPr>
            <p:spPr>
              <a:xfrm>
                <a:off x="10460687" y="4298084"/>
                <a:ext cx="87786" cy="440436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2" name="object 75">
                <a:extLst>
                  <a:ext uri="{FF2B5EF4-FFF2-40B4-BE49-F238E27FC236}">
                    <a16:creationId xmlns:a16="http://schemas.microsoft.com/office/drawing/2014/main" id="{294C880E-1135-0847-A022-8107ADAF6763}"/>
                  </a:ext>
                </a:extLst>
              </p:cNvPr>
              <p:cNvSpPr/>
              <p:nvPr/>
            </p:nvSpPr>
            <p:spPr>
              <a:xfrm>
                <a:off x="10729165" y="4298084"/>
                <a:ext cx="87786" cy="440436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3" name="object 76">
                <a:extLst>
                  <a:ext uri="{FF2B5EF4-FFF2-40B4-BE49-F238E27FC236}">
                    <a16:creationId xmlns:a16="http://schemas.microsoft.com/office/drawing/2014/main" id="{3BF896C8-A86E-6F4F-A627-CF8E8FB13EFD}"/>
                  </a:ext>
                </a:extLst>
              </p:cNvPr>
              <p:cNvSpPr/>
              <p:nvPr/>
            </p:nvSpPr>
            <p:spPr>
              <a:xfrm>
                <a:off x="10997697" y="4298084"/>
                <a:ext cx="87806" cy="440436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4" name="object 77">
                <a:extLst>
                  <a:ext uri="{FF2B5EF4-FFF2-40B4-BE49-F238E27FC236}">
                    <a16:creationId xmlns:a16="http://schemas.microsoft.com/office/drawing/2014/main" id="{A83F6D46-B3BB-1B4F-94EE-AE35E3EBEAD6}"/>
                  </a:ext>
                </a:extLst>
              </p:cNvPr>
              <p:cNvSpPr/>
              <p:nvPr/>
            </p:nvSpPr>
            <p:spPr>
              <a:xfrm>
                <a:off x="11266248" y="4298084"/>
                <a:ext cx="87733" cy="440436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5" name="object 78">
                <a:extLst>
                  <a:ext uri="{FF2B5EF4-FFF2-40B4-BE49-F238E27FC236}">
                    <a16:creationId xmlns:a16="http://schemas.microsoft.com/office/drawing/2014/main" id="{DC0ACDED-5DE3-A14E-8F5E-1CD08962AE9A}"/>
                  </a:ext>
                </a:extLst>
              </p:cNvPr>
              <p:cNvSpPr/>
              <p:nvPr/>
            </p:nvSpPr>
            <p:spPr>
              <a:xfrm>
                <a:off x="11534726" y="4298084"/>
                <a:ext cx="87786" cy="440436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87" name="object 88">
              <a:extLst>
                <a:ext uri="{FF2B5EF4-FFF2-40B4-BE49-F238E27FC236}">
                  <a16:creationId xmlns:a16="http://schemas.microsoft.com/office/drawing/2014/main" id="{AB5E565B-6379-4A42-A180-86198E274FDA}"/>
                </a:ext>
              </a:extLst>
            </p:cNvPr>
            <p:cNvSpPr txBox="1"/>
            <p:nvPr/>
          </p:nvSpPr>
          <p:spPr>
            <a:xfrm>
              <a:off x="9691876" y="1915139"/>
              <a:ext cx="411480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200" spc="-5" dirty="0">
                  <a:latin typeface="Carlito"/>
                  <a:cs typeface="Carlito"/>
                </a:rPr>
                <a:t>……</a:t>
              </a:r>
              <a:endParaRPr sz="2200" dirty="0">
                <a:latin typeface="Carlito"/>
                <a:cs typeface="Carlito"/>
              </a:endParaRPr>
            </a:p>
          </p:txBody>
        </p:sp>
        <p:sp>
          <p:nvSpPr>
            <p:cNvPr id="288" name="object 36">
              <a:extLst>
                <a:ext uri="{FF2B5EF4-FFF2-40B4-BE49-F238E27FC236}">
                  <a16:creationId xmlns:a16="http://schemas.microsoft.com/office/drawing/2014/main" id="{B4EB3458-D7A1-3942-8C9C-8644A50B1C46}"/>
                </a:ext>
              </a:extLst>
            </p:cNvPr>
            <p:cNvSpPr/>
            <p:nvPr/>
          </p:nvSpPr>
          <p:spPr>
            <a:xfrm>
              <a:off x="6442038" y="2530941"/>
              <a:ext cx="5351145" cy="576725"/>
            </a:xfrm>
            <a:custGeom>
              <a:avLst/>
              <a:gdLst/>
              <a:ahLst/>
              <a:cxnLst/>
              <a:rect l="l" t="t" r="r" b="b"/>
              <a:pathLst>
                <a:path w="5351145" h="868045">
                  <a:moveTo>
                    <a:pt x="5351081" y="0"/>
                  </a:moveTo>
                  <a:lnTo>
                    <a:pt x="0" y="0"/>
                  </a:lnTo>
                  <a:lnTo>
                    <a:pt x="0" y="868011"/>
                  </a:lnTo>
                  <a:lnTo>
                    <a:pt x="5351081" y="868011"/>
                  </a:lnTo>
                  <a:lnTo>
                    <a:pt x="5351081" y="0"/>
                  </a:lnTo>
                  <a:close/>
                </a:path>
              </a:pathLst>
            </a:custGeom>
            <a:solidFill>
              <a:srgbClr val="FDF4D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9" name="TextBox 181">
              <a:extLst>
                <a:ext uri="{FF2B5EF4-FFF2-40B4-BE49-F238E27FC236}">
                  <a16:creationId xmlns:a16="http://schemas.microsoft.com/office/drawing/2014/main" id="{2930938E-6842-CB4A-ACE4-499B68423E3C}"/>
                </a:ext>
              </a:extLst>
            </p:cNvPr>
            <p:cNvSpPr txBox="1"/>
            <p:nvPr/>
          </p:nvSpPr>
          <p:spPr>
            <a:xfrm>
              <a:off x="8284920" y="2628106"/>
              <a:ext cx="1259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5" dirty="0">
                  <a:latin typeface="Carlito"/>
                  <a:cs typeface="Carlito"/>
                </a:rPr>
                <a:t>Cache </a:t>
              </a:r>
              <a:r>
                <a:rPr lang="en-US" dirty="0" err="1">
                  <a:latin typeface="Carlito"/>
                  <a:cs typeface="Carlito"/>
                </a:rPr>
                <a:t>Tbl</a:t>
              </a:r>
              <a:r>
                <a:rPr lang="en-US" dirty="0">
                  <a:latin typeface="Carlito"/>
                  <a:cs typeface="Carlito"/>
                </a:rPr>
                <a:t> 1</a:t>
              </a:r>
            </a:p>
          </p:txBody>
        </p:sp>
        <p:sp>
          <p:nvSpPr>
            <p:cNvPr id="291" name="TextBox 179">
              <a:extLst>
                <a:ext uri="{FF2B5EF4-FFF2-40B4-BE49-F238E27FC236}">
                  <a16:creationId xmlns:a16="http://schemas.microsoft.com/office/drawing/2014/main" id="{B36A97DB-A38A-DE44-A0B6-8D58AC0E7EF7}"/>
                </a:ext>
              </a:extLst>
            </p:cNvPr>
            <p:cNvSpPr txBox="1"/>
            <p:nvPr/>
          </p:nvSpPr>
          <p:spPr>
            <a:xfrm>
              <a:off x="6553695" y="2629112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5" dirty="0">
                  <a:latin typeface="Carlito"/>
                  <a:cs typeface="Carlito"/>
                </a:rPr>
                <a:t>Cache </a:t>
              </a:r>
              <a:r>
                <a:rPr lang="en-US" dirty="0" err="1">
                  <a:latin typeface="Carlito"/>
                  <a:cs typeface="Carlito"/>
                </a:rPr>
                <a:t>Tbl</a:t>
              </a:r>
              <a:r>
                <a:rPr lang="en-US" spc="-45" dirty="0">
                  <a:latin typeface="Carlito"/>
                  <a:cs typeface="Carlito"/>
                </a:rPr>
                <a:t> </a:t>
              </a:r>
              <a:r>
                <a:rPr lang="en-US" dirty="0">
                  <a:latin typeface="Carlito"/>
                  <a:cs typeface="Carlito"/>
                </a:rPr>
                <a:t>0</a:t>
              </a:r>
            </a:p>
          </p:txBody>
        </p:sp>
        <p:sp>
          <p:nvSpPr>
            <p:cNvPr id="292" name="object 84">
              <a:extLst>
                <a:ext uri="{FF2B5EF4-FFF2-40B4-BE49-F238E27FC236}">
                  <a16:creationId xmlns:a16="http://schemas.microsoft.com/office/drawing/2014/main" id="{71C5C5D4-F291-0E48-ACF9-C62739B75364}"/>
                </a:ext>
              </a:extLst>
            </p:cNvPr>
            <p:cNvSpPr/>
            <p:nvPr/>
          </p:nvSpPr>
          <p:spPr>
            <a:xfrm>
              <a:off x="7915341" y="2651404"/>
              <a:ext cx="1987550" cy="316702"/>
            </a:xfrm>
            <a:prstGeom prst="bracketPair">
              <a:avLst>
                <a:gd name="adj" fmla="val 27344"/>
              </a:avLst>
            </a:prstGeom>
            <a:ln w="38100">
              <a:solidFill>
                <a:srgbClr val="2E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93">
              <a:extLst>
                <a:ext uri="{FF2B5EF4-FFF2-40B4-BE49-F238E27FC236}">
                  <a16:creationId xmlns:a16="http://schemas.microsoft.com/office/drawing/2014/main" id="{57C10612-0A8D-E342-A9E6-46C226F72B1D}"/>
                </a:ext>
              </a:extLst>
            </p:cNvPr>
            <p:cNvSpPr/>
            <p:nvPr/>
          </p:nvSpPr>
          <p:spPr>
            <a:xfrm>
              <a:off x="9903076" y="2747893"/>
              <a:ext cx="635" cy="103695"/>
            </a:xfrm>
            <a:custGeom>
              <a:avLst/>
              <a:gdLst/>
              <a:ahLst/>
              <a:cxnLst/>
              <a:rect l="l" t="t" r="r" b="b"/>
              <a:pathLst>
                <a:path w="635" h="152400">
                  <a:moveTo>
                    <a:pt x="317" y="-12700"/>
                  </a:moveTo>
                  <a:lnTo>
                    <a:pt x="317" y="165100"/>
                  </a:lnTo>
                </a:path>
              </a:pathLst>
            </a:custGeom>
            <a:ln w="26034">
              <a:solidFill>
                <a:srgbClr val="2F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TextBox 183">
              <a:extLst>
                <a:ext uri="{FF2B5EF4-FFF2-40B4-BE49-F238E27FC236}">
                  <a16:creationId xmlns:a16="http://schemas.microsoft.com/office/drawing/2014/main" id="{6F11C2D3-BC44-4440-8C75-06BCB9CC9106}"/>
                </a:ext>
              </a:extLst>
            </p:cNvPr>
            <p:cNvSpPr txBox="1"/>
            <p:nvPr/>
          </p:nvSpPr>
          <p:spPr>
            <a:xfrm>
              <a:off x="10358392" y="2649694"/>
              <a:ext cx="1443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5" dirty="0">
                  <a:latin typeface="Carlito"/>
                  <a:cs typeface="Carlito"/>
                </a:rPr>
                <a:t>Cache </a:t>
              </a:r>
              <a:r>
                <a:rPr lang="en-US" dirty="0" err="1">
                  <a:latin typeface="Carlito"/>
                  <a:cs typeface="Carlito"/>
                </a:rPr>
                <a:t>Tbl</a:t>
              </a:r>
              <a:r>
                <a:rPr lang="en-US" spc="-65" dirty="0">
                  <a:latin typeface="Carlito"/>
                  <a:cs typeface="Carlito"/>
                </a:rPr>
                <a:t> </a:t>
              </a:r>
              <a:r>
                <a:rPr lang="en-US" dirty="0">
                  <a:latin typeface="Carlito"/>
                  <a:cs typeface="Carlito"/>
                </a:rPr>
                <a:t>n-1</a:t>
              </a:r>
            </a:p>
          </p:txBody>
        </p:sp>
        <p:sp>
          <p:nvSpPr>
            <p:cNvPr id="298" name="object 84">
              <a:extLst>
                <a:ext uri="{FF2B5EF4-FFF2-40B4-BE49-F238E27FC236}">
                  <a16:creationId xmlns:a16="http://schemas.microsoft.com/office/drawing/2014/main" id="{EA8CCA57-BEEB-B946-89F7-9CF19E67F722}"/>
                </a:ext>
              </a:extLst>
            </p:cNvPr>
            <p:cNvSpPr/>
            <p:nvPr/>
          </p:nvSpPr>
          <p:spPr>
            <a:xfrm>
              <a:off x="6551671" y="2650845"/>
              <a:ext cx="1240417" cy="316702"/>
            </a:xfrm>
            <a:prstGeom prst="bracketPair">
              <a:avLst>
                <a:gd name="adj" fmla="val 27344"/>
              </a:avLst>
            </a:prstGeom>
            <a:ln w="38100">
              <a:solidFill>
                <a:srgbClr val="2E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84">
              <a:extLst>
                <a:ext uri="{FF2B5EF4-FFF2-40B4-BE49-F238E27FC236}">
                  <a16:creationId xmlns:a16="http://schemas.microsoft.com/office/drawing/2014/main" id="{3276F7D8-7EEF-0645-A645-5E545BFAE75F}"/>
                </a:ext>
              </a:extLst>
            </p:cNvPr>
            <p:cNvSpPr/>
            <p:nvPr/>
          </p:nvSpPr>
          <p:spPr>
            <a:xfrm>
              <a:off x="10406054" y="2659950"/>
              <a:ext cx="1317864" cy="316702"/>
            </a:xfrm>
            <a:prstGeom prst="bracketPair">
              <a:avLst>
                <a:gd name="adj" fmla="val 27344"/>
              </a:avLst>
            </a:prstGeom>
            <a:ln w="38100">
              <a:solidFill>
                <a:srgbClr val="2E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Right Bracket 230">
              <a:extLst>
                <a:ext uri="{FF2B5EF4-FFF2-40B4-BE49-F238E27FC236}">
                  <a16:creationId xmlns:a16="http://schemas.microsoft.com/office/drawing/2014/main" id="{88AC02E2-A423-2144-AC58-1A0BD4B01D1A}"/>
                </a:ext>
              </a:extLst>
            </p:cNvPr>
            <p:cNvSpPr/>
            <p:nvPr/>
          </p:nvSpPr>
          <p:spPr>
            <a:xfrm>
              <a:off x="10171841" y="2650844"/>
              <a:ext cx="121920" cy="322897"/>
            </a:xfrm>
            <a:prstGeom prst="rightBracket">
              <a:avLst/>
            </a:prstGeom>
            <a:ln w="38100">
              <a:solidFill>
                <a:srgbClr val="2F849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507A25-12CC-6844-8AA0-60E2C1D0C687}"/>
                </a:ext>
              </a:extLst>
            </p:cNvPr>
            <p:cNvSpPr txBox="1"/>
            <p:nvPr/>
          </p:nvSpPr>
          <p:spPr>
            <a:xfrm>
              <a:off x="8366264" y="3056447"/>
              <a:ext cx="12498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spc="-10" dirty="0">
                  <a:latin typeface="Carlito"/>
                  <a:cs typeface="Carlito"/>
                </a:rPr>
                <a:t>Flat </a:t>
              </a:r>
              <a:r>
                <a:rPr lang="en-US" sz="2000" spc="-5" dirty="0">
                  <a:latin typeface="Carlito"/>
                  <a:cs typeface="Carlito"/>
                </a:rPr>
                <a:t>Cache</a:t>
              </a:r>
              <a:endParaRPr lang="en-US" sz="2000" dirty="0">
                <a:latin typeface="Carlito"/>
                <a:cs typeface="Carlito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BDA62AF-E8F6-7E49-8B51-498F17D6E9A6}"/>
                </a:ext>
              </a:extLst>
            </p:cNvPr>
            <p:cNvSpPr/>
            <p:nvPr/>
          </p:nvSpPr>
          <p:spPr>
            <a:xfrm>
              <a:off x="6428418" y="2518265"/>
              <a:ext cx="5364765" cy="58940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EFD8039-D539-8D47-B67D-F796235252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7214" y="2834496"/>
              <a:ext cx="362217" cy="0"/>
            </a:xfrm>
            <a:prstGeom prst="straightConnector1">
              <a:avLst/>
            </a:prstGeom>
            <a:ln w="25400">
              <a:solidFill>
                <a:srgbClr val="3085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B4DA08-0610-DF40-BEAA-3964D6934273}"/>
                </a:ext>
              </a:extLst>
            </p:cNvPr>
            <p:cNvSpPr txBox="1"/>
            <p:nvPr/>
          </p:nvSpPr>
          <p:spPr>
            <a:xfrm>
              <a:off x="7592929" y="4079220"/>
              <a:ext cx="30493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rlito"/>
                  <a:cs typeface="Carlito"/>
                </a:rPr>
                <a:t>Self-identified kernel fusion</a:t>
              </a:r>
            </a:p>
          </p:txBody>
        </p:sp>
        <p:sp>
          <p:nvSpPr>
            <p:cNvPr id="104" name="object 33">
              <a:extLst>
                <a:ext uri="{FF2B5EF4-FFF2-40B4-BE49-F238E27FC236}">
                  <a16:creationId xmlns:a16="http://schemas.microsoft.com/office/drawing/2014/main" id="{E8C15E2D-0C09-744B-A518-4D1A8F67FB84}"/>
                </a:ext>
              </a:extLst>
            </p:cNvPr>
            <p:cNvSpPr/>
            <p:nvPr/>
          </p:nvSpPr>
          <p:spPr>
            <a:xfrm>
              <a:off x="7764620" y="4652166"/>
              <a:ext cx="2527300" cy="571500"/>
            </a:xfrm>
            <a:custGeom>
              <a:avLst/>
              <a:gdLst/>
              <a:ahLst/>
              <a:cxnLst/>
              <a:rect l="l" t="t" r="r" b="b"/>
              <a:pathLst>
                <a:path w="2527300" h="571500">
                  <a:moveTo>
                    <a:pt x="71755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717550" y="571500"/>
                  </a:lnTo>
                  <a:lnTo>
                    <a:pt x="717550" y="0"/>
                  </a:lnTo>
                  <a:close/>
                </a:path>
                <a:path w="2527300" h="571500">
                  <a:moveTo>
                    <a:pt x="2526957" y="0"/>
                  </a:moveTo>
                  <a:lnTo>
                    <a:pt x="1377607" y="0"/>
                  </a:lnTo>
                  <a:lnTo>
                    <a:pt x="1377607" y="571500"/>
                  </a:lnTo>
                  <a:lnTo>
                    <a:pt x="2526957" y="571500"/>
                  </a:lnTo>
                  <a:lnTo>
                    <a:pt x="2526957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5">
              <a:extLst>
                <a:ext uri="{FF2B5EF4-FFF2-40B4-BE49-F238E27FC236}">
                  <a16:creationId xmlns:a16="http://schemas.microsoft.com/office/drawing/2014/main" id="{C41D6730-66F7-A846-BE42-96EF9068DBE2}"/>
                </a:ext>
              </a:extLst>
            </p:cNvPr>
            <p:cNvSpPr txBox="1"/>
            <p:nvPr/>
          </p:nvSpPr>
          <p:spPr>
            <a:xfrm>
              <a:off x="8579731" y="4714148"/>
              <a:ext cx="411480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200" spc="-5" dirty="0">
                  <a:latin typeface="Carlito"/>
                  <a:cs typeface="Carlito"/>
                </a:rPr>
                <a:t>……</a:t>
              </a:r>
              <a:endParaRPr sz="2200" dirty="0">
                <a:latin typeface="Carlito"/>
                <a:cs typeface="Carlito"/>
              </a:endParaRPr>
            </a:p>
          </p:txBody>
        </p:sp>
        <p:sp>
          <p:nvSpPr>
            <p:cNvPr id="106" name="object 51">
              <a:extLst>
                <a:ext uri="{FF2B5EF4-FFF2-40B4-BE49-F238E27FC236}">
                  <a16:creationId xmlns:a16="http://schemas.microsoft.com/office/drawing/2014/main" id="{659DD262-BBC9-314D-A38D-4DAB3C7ACC3F}"/>
                </a:ext>
              </a:extLst>
            </p:cNvPr>
            <p:cNvSpPr txBox="1"/>
            <p:nvPr/>
          </p:nvSpPr>
          <p:spPr>
            <a:xfrm>
              <a:off x="7944401" y="5168989"/>
              <a:ext cx="33718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000" i="1" dirty="0">
                  <a:latin typeface="Carlito"/>
                  <a:cs typeface="Carlito"/>
                </a:rPr>
                <a:t>E</a:t>
              </a:r>
              <a:r>
                <a:rPr sz="2000" i="1" spc="-210" dirty="0">
                  <a:latin typeface="Carlito"/>
                  <a:cs typeface="Carlito"/>
                </a:rPr>
                <a:t> </a:t>
              </a:r>
              <a:r>
                <a:rPr sz="1950" spc="142" baseline="-29914" dirty="0">
                  <a:latin typeface="Trebuchet MS"/>
                  <a:cs typeface="Trebuchet MS"/>
                </a:rPr>
                <a:t>0</a:t>
              </a:r>
              <a:endParaRPr sz="1950" baseline="-29914" dirty="0">
                <a:latin typeface="Trebuchet MS"/>
                <a:cs typeface="Trebuchet MS"/>
              </a:endParaRPr>
            </a:p>
          </p:txBody>
        </p:sp>
        <p:sp>
          <p:nvSpPr>
            <p:cNvPr id="107" name="object 52">
              <a:extLst>
                <a:ext uri="{FF2B5EF4-FFF2-40B4-BE49-F238E27FC236}">
                  <a16:creationId xmlns:a16="http://schemas.microsoft.com/office/drawing/2014/main" id="{2761C01E-D55A-B94A-9C70-973FF8900EA5}"/>
                </a:ext>
              </a:extLst>
            </p:cNvPr>
            <p:cNvSpPr txBox="1"/>
            <p:nvPr/>
          </p:nvSpPr>
          <p:spPr>
            <a:xfrm>
              <a:off x="9495393" y="5247002"/>
              <a:ext cx="495934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000" i="1" baseline="19444" dirty="0">
                  <a:latin typeface="Carlito"/>
                  <a:cs typeface="Carlito"/>
                </a:rPr>
                <a:t>E</a:t>
              </a:r>
              <a:r>
                <a:rPr sz="3000" i="1" spc="-307" baseline="19444" dirty="0">
                  <a:latin typeface="Carlito"/>
                  <a:cs typeface="Carlito"/>
                </a:rPr>
                <a:t> </a:t>
              </a:r>
              <a:r>
                <a:rPr lang="en-US" altLang="zh-CN" sz="1300" spc="-5" dirty="0">
                  <a:latin typeface="Trebuchet MS"/>
                  <a:cs typeface="Trebuchet MS"/>
                </a:rPr>
                <a:t>n</a:t>
              </a:r>
              <a:r>
                <a:rPr sz="1300" spc="-5" dirty="0">
                  <a:latin typeface="Trebuchet MS"/>
                  <a:cs typeface="Trebuchet MS"/>
                </a:rPr>
                <a:t>–1</a:t>
              </a:r>
              <a:endParaRPr sz="1300" dirty="0">
                <a:latin typeface="Trebuchet MS"/>
                <a:cs typeface="Trebuchet MS"/>
              </a:endParaRPr>
            </a:p>
          </p:txBody>
        </p:sp>
        <p:cxnSp>
          <p:nvCxnSpPr>
            <p:cNvPr id="88" name="直线箭头连接符 8">
              <a:extLst>
                <a:ext uri="{FF2B5EF4-FFF2-40B4-BE49-F238E27FC236}">
                  <a16:creationId xmlns:a16="http://schemas.microsoft.com/office/drawing/2014/main" id="{10EC8C0F-E1EE-0540-8BC4-ECED76054873}"/>
                </a:ext>
              </a:extLst>
            </p:cNvPr>
            <p:cNvCxnSpPr>
              <a:cxnSpLocks/>
            </p:cNvCxnSpPr>
            <p:nvPr/>
          </p:nvCxnSpPr>
          <p:spPr>
            <a:xfrm>
              <a:off x="7064419" y="2292911"/>
              <a:ext cx="0" cy="191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线箭头连接符 8">
              <a:extLst>
                <a:ext uri="{FF2B5EF4-FFF2-40B4-BE49-F238E27FC236}">
                  <a16:creationId xmlns:a16="http://schemas.microsoft.com/office/drawing/2014/main" id="{629692BC-28E6-5A41-B19F-CD3C9998B7E7}"/>
                </a:ext>
              </a:extLst>
            </p:cNvPr>
            <p:cNvCxnSpPr>
              <a:cxnSpLocks/>
            </p:cNvCxnSpPr>
            <p:nvPr/>
          </p:nvCxnSpPr>
          <p:spPr>
            <a:xfrm>
              <a:off x="8840520" y="2292911"/>
              <a:ext cx="0" cy="191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线箭头连接符 8">
              <a:extLst>
                <a:ext uri="{FF2B5EF4-FFF2-40B4-BE49-F238E27FC236}">
                  <a16:creationId xmlns:a16="http://schemas.microsoft.com/office/drawing/2014/main" id="{F20FC4D8-BCE1-F44D-A3C2-2C7B891C7EB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7366" y="2259032"/>
              <a:ext cx="0" cy="191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A20E86-ACEC-B748-AA0A-EDA53FF7C032}"/>
              </a:ext>
            </a:extLst>
          </p:cNvPr>
          <p:cNvSpPr txBox="1"/>
          <p:nvPr/>
        </p:nvSpPr>
        <p:spPr>
          <a:xfrm>
            <a:off x="9897616" y="4783938"/>
            <a:ext cx="3305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lang="en-US" altLang="zh-CN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Addressing</a:t>
            </a:r>
            <a:r>
              <a:rPr lang="zh-CN" altLang="en-US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Issue</a:t>
            </a:r>
            <a:r>
              <a:rPr lang="zh-CN" altLang="en-US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D9C76-EAED-DC45-8E5F-47DA201E9EE8}"/>
              </a:ext>
            </a:extLst>
          </p:cNvPr>
          <p:cNvSpPr txBox="1"/>
          <p:nvPr/>
        </p:nvSpPr>
        <p:spPr>
          <a:xfrm>
            <a:off x="9544560" y="3505486"/>
            <a:ext cx="2401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lang="en-US" altLang="zh-CN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Addressing</a:t>
            </a:r>
            <a:r>
              <a:rPr lang="zh-CN" altLang="en-US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Issue</a:t>
            </a:r>
            <a:r>
              <a:rPr lang="zh-CN" altLang="en-US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Gill Sans SemiBold" charset="0"/>
                <a:cs typeface="Gill Sans SemiBold" charset="0"/>
              </a:rPr>
              <a:t>1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94A5EB2-1143-4349-8C3C-7007A4CEB785}"/>
              </a:ext>
            </a:extLst>
          </p:cNvPr>
          <p:cNvGrpSpPr/>
          <p:nvPr/>
        </p:nvGrpSpPr>
        <p:grpSpPr>
          <a:xfrm>
            <a:off x="12395668" y="1516629"/>
            <a:ext cx="3508809" cy="709986"/>
            <a:chOff x="3151747" y="6110028"/>
            <a:chExt cx="3963158" cy="709986"/>
          </a:xfrm>
        </p:grpSpPr>
        <p:sp>
          <p:nvSpPr>
            <p:cNvPr id="14" name="圆角矩形 50">
              <a:extLst>
                <a:ext uri="{FF2B5EF4-FFF2-40B4-BE49-F238E27FC236}">
                  <a16:creationId xmlns:a16="http://schemas.microsoft.com/office/drawing/2014/main" id="{F4677D84-69A1-2142-A8E3-8EBF0B5A2AEE}"/>
                </a:ext>
              </a:extLst>
            </p:cNvPr>
            <p:cNvSpPr/>
            <p:nvPr/>
          </p:nvSpPr>
          <p:spPr>
            <a:xfrm>
              <a:off x="3151747" y="6110028"/>
              <a:ext cx="3806127" cy="651661"/>
            </a:xfrm>
            <a:prstGeom prst="roundRect">
              <a:avLst>
                <a:gd name="adj" fmla="val 2766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Gill Sans" charset="0"/>
                  <a:cs typeface="Gill Sans" charset="0"/>
                </a:rPr>
                <a:t>Sharing one</a:t>
              </a:r>
              <a:r>
                <a:rPr lang="zh-CN" altLang="en-US" dirty="0">
                  <a:solidFill>
                    <a:schemeClr val="tx1"/>
                  </a:solidFill>
                  <a:latin typeface="Gill Sans" charset="0"/>
                  <a:cs typeface="Gill Sans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Gill Sans" charset="0"/>
                  <a:cs typeface="Gill Sans" charset="0"/>
                </a:rPr>
                <a:t>global cache backend</a:t>
              </a:r>
              <a:r>
                <a:rPr lang="zh-CN" altLang="en-US" dirty="0">
                  <a:solidFill>
                    <a:schemeClr val="tx1"/>
                  </a:solidFill>
                  <a:latin typeface="Gill Sans" charset="0"/>
                  <a:cs typeface="Gill Sans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Gill Sans" charset="0"/>
                  <a:cs typeface="Gill Sans" charset="0"/>
                </a:rPr>
                <a:t>for all embedding tables</a:t>
              </a:r>
            </a:p>
          </p:txBody>
        </p:sp>
        <p:pic>
          <p:nvPicPr>
            <p:cNvPr id="15" name="图片 8">
              <a:extLst>
                <a:ext uri="{FF2B5EF4-FFF2-40B4-BE49-F238E27FC236}">
                  <a16:creationId xmlns:a16="http://schemas.microsoft.com/office/drawing/2014/main" id="{1E594C62-9F32-1B4C-AB78-EB23D446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616" y="6286870"/>
              <a:ext cx="606289" cy="53314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FDAF81F-09DF-4B33-A076-29987B365FB4}"/>
              </a:ext>
            </a:extLst>
          </p:cNvPr>
          <p:cNvGrpSpPr/>
          <p:nvPr/>
        </p:nvGrpSpPr>
        <p:grpSpPr>
          <a:xfrm>
            <a:off x="12453719" y="2494185"/>
            <a:ext cx="3393805" cy="712777"/>
            <a:chOff x="7061436" y="6107237"/>
            <a:chExt cx="3766738" cy="712777"/>
          </a:xfrm>
        </p:grpSpPr>
        <p:sp>
          <p:nvSpPr>
            <p:cNvPr id="92" name="圆角矩形 50">
              <a:extLst>
                <a:ext uri="{FF2B5EF4-FFF2-40B4-BE49-F238E27FC236}">
                  <a16:creationId xmlns:a16="http://schemas.microsoft.com/office/drawing/2014/main" id="{82616FCB-2B63-4C4B-8A94-4612063A2B7C}"/>
                </a:ext>
              </a:extLst>
            </p:cNvPr>
            <p:cNvSpPr/>
            <p:nvPr/>
          </p:nvSpPr>
          <p:spPr>
            <a:xfrm>
              <a:off x="7061436" y="6107237"/>
              <a:ext cx="3680136" cy="657247"/>
            </a:xfrm>
            <a:prstGeom prst="roundRect">
              <a:avLst>
                <a:gd name="adj" fmla="val 2766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Gill Sans" charset="0"/>
                  <a:cs typeface="Gill Sans" charset="0"/>
                </a:rPr>
                <a:t>Fusing small query kernels to reduce maintenance overhead</a:t>
              </a:r>
            </a:p>
          </p:txBody>
        </p:sp>
        <p:pic>
          <p:nvPicPr>
            <p:cNvPr id="94" name="图片 8">
              <a:extLst>
                <a:ext uri="{FF2B5EF4-FFF2-40B4-BE49-F238E27FC236}">
                  <a16:creationId xmlns:a16="http://schemas.microsoft.com/office/drawing/2014/main" id="{A62CFDED-4834-411C-812B-1735108F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885" y="6286870"/>
              <a:ext cx="606289" cy="53314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650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Flat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Cache (key idea)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11</a:t>
            </a:fld>
            <a:endParaRPr lang="en-US"/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1EC04094-662E-C341-99E4-C7927FA998AC}"/>
              </a:ext>
            </a:extLst>
          </p:cNvPr>
          <p:cNvSpPr/>
          <p:nvPr/>
        </p:nvSpPr>
        <p:spPr>
          <a:xfrm>
            <a:off x="298070" y="1322006"/>
            <a:ext cx="5797930" cy="540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altLang="zh-CN" sz="2400" b="1" dirty="0">
                <a:latin typeface="Gill Sans SemiBold" charset="0"/>
                <a:cs typeface="Gill Sans SemiBold" charset="0"/>
              </a:rPr>
              <a:t>Key idea</a:t>
            </a:r>
          </a:p>
          <a:p>
            <a:pPr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Accommodate all embedding cache in one </a:t>
            </a:r>
          </a:p>
          <a:p>
            <a:pPr>
              <a:buSzPct val="80000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 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physical cache backend</a:t>
            </a:r>
          </a:p>
          <a:p>
            <a:pPr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Shim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layer: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  <a:r>
              <a:rPr lang="en-US" altLang="zh-CN" sz="2400" i="1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flat keys </a:t>
            </a: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>
              <a:buSzPct val="80000"/>
              <a:buFont typeface="Wingdings" pitchFamily="2" charset="2"/>
              <a:buChar char="v"/>
            </a:pPr>
            <a:r>
              <a:rPr lang="zh-CN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Re-encode feature IDs</a:t>
            </a:r>
            <a:r>
              <a:rPr lang="zh-CN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from</a:t>
            </a:r>
            <a:r>
              <a:rPr lang="zh-CN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different</a:t>
            </a:r>
          </a:p>
          <a:p>
            <a:pPr>
              <a:buSzPct val="80000"/>
            </a:pPr>
            <a:r>
              <a:rPr lang="zh-CN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         </a:t>
            </a:r>
            <a:r>
              <a:rPr lang="en-US" altLang="zh-CN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EMB</a:t>
            </a:r>
            <a:r>
              <a:rPr lang="zh-CN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tables to </a:t>
            </a:r>
            <a:r>
              <a:rPr lang="en-US" altLang="zh-CN" sz="2000" i="1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flat keys </a:t>
            </a:r>
          </a:p>
          <a:p>
            <a:pPr lvl="1">
              <a:buSzPct val="80000"/>
              <a:buFont typeface="Wingdings" pitchFamily="2" charset="2"/>
              <a:buChar char="v"/>
            </a:pPr>
            <a:r>
              <a:rPr lang="zh-CN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Flat</a:t>
            </a:r>
            <a:r>
              <a:rPr lang="zh-CN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Cache is</a:t>
            </a:r>
            <a:r>
              <a:rPr lang="zh-CN" alt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unaware of multi-EMB</a:t>
            </a:r>
          </a:p>
          <a:p>
            <a:pPr>
              <a:buSzPct val="80000"/>
            </a:pPr>
            <a:endParaRPr lang="en-US" altLang="zh-CN" sz="2400" i="1" dirty="0">
              <a:solidFill>
                <a:srgbClr val="0070C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altLang="zh-CN" sz="2400" b="1" dirty="0">
                <a:latin typeface="Gill Sans SemiBold" charset="0"/>
                <a:cs typeface="Gill Sans SemiBold" charset="0"/>
              </a:rPr>
              <a:t>Advantage</a:t>
            </a:r>
          </a:p>
          <a:p>
            <a:pPr>
              <a:buSzPct val="80000"/>
              <a:buFont typeface="Wingdings" pitchFamily="2" charset="2"/>
              <a:buChar char="v"/>
            </a:pP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 As a cache backend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for all EMB tables,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Flat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    </a:t>
            </a: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SzPct val="80000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  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Cache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captures global hotspots</a:t>
            </a:r>
            <a:endParaRPr lang="en-US" altLang="zh-CN" sz="2400" b="1" dirty="0">
              <a:latin typeface="Gill Sans SemiBold" charset="0"/>
              <a:cs typeface="Gill Sans SemiBold" charset="0"/>
            </a:endParaRPr>
          </a:p>
          <a:p>
            <a:pPr lvl="0"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  <a:r>
              <a:rPr lang="en-US" altLang="zh-CN" sz="24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physical admission and eviction of </a:t>
            </a:r>
            <a:r>
              <a:rPr lang="en-US" altLang="zh-CN" sz="2400" i="1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flat</a:t>
            </a:r>
            <a:r>
              <a:rPr lang="zh-CN" altLang="en-US" sz="2400" i="1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400" i="1" dirty="0">
              <a:solidFill>
                <a:srgbClr val="0070C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0">
              <a:buSzPct val="80000"/>
            </a:pPr>
            <a:r>
              <a:rPr lang="zh-CN" altLang="en-US" sz="2400" i="1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  </a:t>
            </a:r>
            <a:r>
              <a:rPr lang="en-US" altLang="zh-CN" sz="2400" i="1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keys</a:t>
            </a:r>
            <a:r>
              <a:rPr lang="zh-CN" altLang="en-US" sz="2400" i="1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makes</a:t>
            </a:r>
            <a:r>
              <a:rPr lang="zh-CN" altLang="en-US" sz="24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cache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tables rescale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logically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endParaRPr lang="en-US" altLang="zh-CN" sz="2400" b="1" dirty="0">
              <a:latin typeface="Gill Sans SemiBold" charset="0"/>
              <a:cs typeface="Gill Sans SemiBold" charset="0"/>
            </a:endParaRPr>
          </a:p>
        </p:txBody>
      </p:sp>
      <p:graphicFrame>
        <p:nvGraphicFramePr>
          <p:cNvPr id="13" name="object 89">
            <a:extLst>
              <a:ext uri="{FF2B5EF4-FFF2-40B4-BE49-F238E27FC236}">
                <a16:creationId xmlns:a16="http://schemas.microsoft.com/office/drawing/2014/main" id="{1DB54659-6D5E-B248-9762-3472BB036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055710"/>
              </p:ext>
            </p:extLst>
          </p:nvPr>
        </p:nvGraphicFramePr>
        <p:xfrm>
          <a:off x="6804464" y="4139167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95">
            <a:extLst>
              <a:ext uri="{FF2B5EF4-FFF2-40B4-BE49-F238E27FC236}">
                <a16:creationId xmlns:a16="http://schemas.microsoft.com/office/drawing/2014/main" id="{6106B09D-EB9C-A648-AC9F-C84D23E1D8D1}"/>
              </a:ext>
            </a:extLst>
          </p:cNvPr>
          <p:cNvSpPr/>
          <p:nvPr/>
        </p:nvSpPr>
        <p:spPr>
          <a:xfrm>
            <a:off x="7012358" y="3793934"/>
            <a:ext cx="88900" cy="312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6">
            <a:extLst>
              <a:ext uri="{FF2B5EF4-FFF2-40B4-BE49-F238E27FC236}">
                <a16:creationId xmlns:a16="http://schemas.microsoft.com/office/drawing/2014/main" id="{7DF07352-3532-804B-BC4C-843E7C977695}"/>
              </a:ext>
            </a:extLst>
          </p:cNvPr>
          <p:cNvSpPr/>
          <p:nvPr/>
        </p:nvSpPr>
        <p:spPr>
          <a:xfrm>
            <a:off x="8696875" y="3797109"/>
            <a:ext cx="88900" cy="308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7">
            <a:extLst>
              <a:ext uri="{FF2B5EF4-FFF2-40B4-BE49-F238E27FC236}">
                <a16:creationId xmlns:a16="http://schemas.microsoft.com/office/drawing/2014/main" id="{B186348E-19F4-3348-A718-AB0C04A3E542}"/>
              </a:ext>
            </a:extLst>
          </p:cNvPr>
          <p:cNvSpPr/>
          <p:nvPr/>
        </p:nvSpPr>
        <p:spPr>
          <a:xfrm>
            <a:off x="11049129" y="3793934"/>
            <a:ext cx="88900" cy="325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99">
            <a:extLst>
              <a:ext uri="{FF2B5EF4-FFF2-40B4-BE49-F238E27FC236}">
                <a16:creationId xmlns:a16="http://schemas.microsoft.com/office/drawing/2014/main" id="{419D8219-FC6B-0F41-BE2D-5C64BA062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374518"/>
              </p:ext>
            </p:extLst>
          </p:nvPr>
        </p:nvGraphicFramePr>
        <p:xfrm>
          <a:off x="8516103" y="4101067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101">
            <a:extLst>
              <a:ext uri="{FF2B5EF4-FFF2-40B4-BE49-F238E27FC236}">
                <a16:creationId xmlns:a16="http://schemas.microsoft.com/office/drawing/2014/main" id="{916B1E4A-2F26-2F46-B5F5-616F57AE6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751559"/>
              </p:ext>
            </p:extLst>
          </p:nvPr>
        </p:nvGraphicFramePr>
        <p:xfrm>
          <a:off x="10868358" y="4139167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03">
            <a:extLst>
              <a:ext uri="{FF2B5EF4-FFF2-40B4-BE49-F238E27FC236}">
                <a16:creationId xmlns:a16="http://schemas.microsoft.com/office/drawing/2014/main" id="{78257F7C-34BD-4546-8E5A-DBDE75AE1671}"/>
              </a:ext>
            </a:extLst>
          </p:cNvPr>
          <p:cNvSpPr txBox="1"/>
          <p:nvPr/>
        </p:nvSpPr>
        <p:spPr>
          <a:xfrm>
            <a:off x="9744011" y="4099684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B8175-6D77-1D48-92BF-B9EDF51D4BE5}"/>
              </a:ext>
            </a:extLst>
          </p:cNvPr>
          <p:cNvGrpSpPr/>
          <p:nvPr/>
        </p:nvGrpSpPr>
        <p:grpSpPr>
          <a:xfrm>
            <a:off x="6371274" y="1307735"/>
            <a:ext cx="5350510" cy="1005479"/>
            <a:chOff x="6371274" y="1307735"/>
            <a:chExt cx="5350510" cy="1005479"/>
          </a:xfrm>
        </p:grpSpPr>
        <p:sp>
          <p:nvSpPr>
            <p:cNvPr id="6" name="object 51">
              <a:extLst>
                <a:ext uri="{FF2B5EF4-FFF2-40B4-BE49-F238E27FC236}">
                  <a16:creationId xmlns:a16="http://schemas.microsoft.com/office/drawing/2014/main" id="{0BE0484E-FB2B-5F44-93E8-F6A6F0EABFB5}"/>
                </a:ext>
              </a:extLst>
            </p:cNvPr>
            <p:cNvSpPr txBox="1"/>
            <p:nvPr/>
          </p:nvSpPr>
          <p:spPr>
            <a:xfrm>
              <a:off x="6481702" y="1376569"/>
              <a:ext cx="993140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200" spc="-5" dirty="0">
                  <a:latin typeface="Carlito"/>
                  <a:cs typeface="Carlito"/>
                </a:rPr>
                <a:t>ID_List</a:t>
              </a:r>
              <a:r>
                <a:rPr sz="2200" spc="-80" dirty="0">
                  <a:latin typeface="Carlito"/>
                  <a:cs typeface="Carlito"/>
                </a:rPr>
                <a:t> </a:t>
              </a:r>
              <a:r>
                <a:rPr sz="2200" dirty="0">
                  <a:latin typeface="Carlito"/>
                  <a:cs typeface="Carlito"/>
                </a:rPr>
                <a:t>0</a:t>
              </a:r>
            </a:p>
          </p:txBody>
        </p:sp>
        <p:sp>
          <p:nvSpPr>
            <p:cNvPr id="9" name="object 53">
              <a:extLst>
                <a:ext uri="{FF2B5EF4-FFF2-40B4-BE49-F238E27FC236}">
                  <a16:creationId xmlns:a16="http://schemas.microsoft.com/office/drawing/2014/main" id="{4850DFCA-EE09-7F4A-B217-D13102AF2D76}"/>
                </a:ext>
              </a:extLst>
            </p:cNvPr>
            <p:cNvSpPr txBox="1"/>
            <p:nvPr/>
          </p:nvSpPr>
          <p:spPr>
            <a:xfrm>
              <a:off x="8331367" y="1385333"/>
              <a:ext cx="993140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200" spc="-5" dirty="0">
                  <a:latin typeface="Carlito"/>
                  <a:cs typeface="Carlito"/>
                </a:rPr>
                <a:t>ID_List</a:t>
              </a:r>
              <a:r>
                <a:rPr sz="2200" spc="-80" dirty="0">
                  <a:latin typeface="Carlito"/>
                  <a:cs typeface="Carlito"/>
                </a:rPr>
                <a:t> </a:t>
              </a:r>
              <a:r>
                <a:rPr sz="2200" dirty="0">
                  <a:latin typeface="Carlito"/>
                  <a:cs typeface="Carlito"/>
                </a:rPr>
                <a:t>1</a:t>
              </a:r>
            </a:p>
          </p:txBody>
        </p:sp>
        <p:sp>
          <p:nvSpPr>
            <p:cNvPr id="11" name="object 55">
              <a:extLst>
                <a:ext uri="{FF2B5EF4-FFF2-40B4-BE49-F238E27FC236}">
                  <a16:creationId xmlns:a16="http://schemas.microsoft.com/office/drawing/2014/main" id="{5F9406E1-20F1-C84F-9F07-FF7E7DB3B4C5}"/>
                </a:ext>
              </a:extLst>
            </p:cNvPr>
            <p:cNvSpPr txBox="1"/>
            <p:nvPr/>
          </p:nvSpPr>
          <p:spPr>
            <a:xfrm>
              <a:off x="10342183" y="1361329"/>
              <a:ext cx="1225550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200" spc="-5" dirty="0">
                  <a:latin typeface="Carlito"/>
                  <a:cs typeface="Carlito"/>
                </a:rPr>
                <a:t>ID_List</a:t>
              </a:r>
              <a:r>
                <a:rPr sz="2200" spc="-80" dirty="0">
                  <a:latin typeface="Carlito"/>
                  <a:cs typeface="Carlito"/>
                </a:rPr>
                <a:t> </a:t>
              </a:r>
              <a:r>
                <a:rPr sz="2200" dirty="0">
                  <a:latin typeface="Carlito"/>
                  <a:cs typeface="Carlito"/>
                </a:rPr>
                <a:t>n-1</a:t>
              </a:r>
              <a:endParaRPr sz="2200">
                <a:latin typeface="Carlito"/>
                <a:cs typeface="Carlito"/>
              </a:endParaRPr>
            </a:p>
          </p:txBody>
        </p:sp>
        <p:sp>
          <p:nvSpPr>
            <p:cNvPr id="20" name="object 87">
              <a:extLst>
                <a:ext uri="{FF2B5EF4-FFF2-40B4-BE49-F238E27FC236}">
                  <a16:creationId xmlns:a16="http://schemas.microsoft.com/office/drawing/2014/main" id="{37B9F8C0-630F-6C44-A71D-A36972DBFA82}"/>
                </a:ext>
              </a:extLst>
            </p:cNvPr>
            <p:cNvSpPr txBox="1"/>
            <p:nvPr/>
          </p:nvSpPr>
          <p:spPr>
            <a:xfrm>
              <a:off x="6371274" y="1914387"/>
              <a:ext cx="5350510" cy="398827"/>
            </a:xfrm>
            <a:prstGeom prst="rect">
              <a:avLst/>
            </a:prstGeom>
            <a:solidFill>
              <a:srgbClr val="507EB5"/>
            </a:solidFill>
            <a:ln w="25400">
              <a:solidFill>
                <a:srgbClr val="000000"/>
              </a:solidFill>
            </a:ln>
          </p:spPr>
          <p:txBody>
            <a:bodyPr vert="horz" wrap="square" lIns="0" tIns="5969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470"/>
                </a:spcBef>
              </a:pPr>
              <a:r>
                <a:rPr sz="2200" spc="-10" dirty="0">
                  <a:solidFill>
                    <a:srgbClr val="FFFFFF"/>
                  </a:solidFill>
                  <a:latin typeface="Carlito"/>
                  <a:cs typeface="Carlito"/>
                </a:rPr>
                <a:t>Flat </a:t>
              </a: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Keys</a:t>
              </a:r>
              <a:endParaRPr sz="2200" dirty="0">
                <a:latin typeface="Carlito"/>
                <a:cs typeface="Carlito"/>
              </a:endParaRPr>
            </a:p>
          </p:txBody>
        </p:sp>
        <p:sp>
          <p:nvSpPr>
            <p:cNvPr id="45" name="object 88">
              <a:extLst>
                <a:ext uri="{FF2B5EF4-FFF2-40B4-BE49-F238E27FC236}">
                  <a16:creationId xmlns:a16="http://schemas.microsoft.com/office/drawing/2014/main" id="{5C075312-F786-F943-A600-415D51A12F39}"/>
                </a:ext>
              </a:extLst>
            </p:cNvPr>
            <p:cNvSpPr txBox="1"/>
            <p:nvPr/>
          </p:nvSpPr>
          <p:spPr>
            <a:xfrm>
              <a:off x="9627681" y="1307735"/>
              <a:ext cx="411480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200" spc="-5" dirty="0">
                  <a:latin typeface="Carlito"/>
                  <a:cs typeface="Carlito"/>
                </a:rPr>
                <a:t>……</a:t>
              </a:r>
              <a:endParaRPr sz="2200" dirty="0">
                <a:latin typeface="Carlito"/>
                <a:cs typeface="Carlito"/>
              </a:endParaRPr>
            </a:p>
          </p:txBody>
        </p:sp>
        <p:cxnSp>
          <p:nvCxnSpPr>
            <p:cNvPr id="63" name="直线箭头连接符 8">
              <a:extLst>
                <a:ext uri="{FF2B5EF4-FFF2-40B4-BE49-F238E27FC236}">
                  <a16:creationId xmlns:a16="http://schemas.microsoft.com/office/drawing/2014/main" id="{83EC447F-50BD-454F-AE84-669D3605732C}"/>
                </a:ext>
              </a:extLst>
            </p:cNvPr>
            <p:cNvCxnSpPr>
              <a:cxnSpLocks/>
            </p:cNvCxnSpPr>
            <p:nvPr/>
          </p:nvCxnSpPr>
          <p:spPr>
            <a:xfrm>
              <a:off x="7064419" y="1696562"/>
              <a:ext cx="0" cy="191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线箭头连接符 8">
              <a:extLst>
                <a:ext uri="{FF2B5EF4-FFF2-40B4-BE49-F238E27FC236}">
                  <a16:creationId xmlns:a16="http://schemas.microsoft.com/office/drawing/2014/main" id="{2D9C127B-BB38-FD45-885C-8124EE0F173A}"/>
                </a:ext>
              </a:extLst>
            </p:cNvPr>
            <p:cNvCxnSpPr>
              <a:cxnSpLocks/>
            </p:cNvCxnSpPr>
            <p:nvPr/>
          </p:nvCxnSpPr>
          <p:spPr>
            <a:xfrm>
              <a:off x="8840520" y="1696562"/>
              <a:ext cx="0" cy="191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线箭头连接符 8">
              <a:extLst>
                <a:ext uri="{FF2B5EF4-FFF2-40B4-BE49-F238E27FC236}">
                  <a16:creationId xmlns:a16="http://schemas.microsoft.com/office/drawing/2014/main" id="{D5871E63-AA3D-094D-9D94-87E8A5DD5A0F}"/>
                </a:ext>
              </a:extLst>
            </p:cNvPr>
            <p:cNvCxnSpPr>
              <a:cxnSpLocks/>
            </p:cNvCxnSpPr>
            <p:nvPr/>
          </p:nvCxnSpPr>
          <p:spPr>
            <a:xfrm>
              <a:off x="10847366" y="1689187"/>
              <a:ext cx="0" cy="191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ABD9C27-BFFA-C749-832A-5B74BA8A773A}"/>
              </a:ext>
            </a:extLst>
          </p:cNvPr>
          <p:cNvGrpSpPr/>
          <p:nvPr/>
        </p:nvGrpSpPr>
        <p:grpSpPr>
          <a:xfrm>
            <a:off x="6370639" y="2410736"/>
            <a:ext cx="5388066" cy="1383197"/>
            <a:chOff x="6370639" y="2410736"/>
            <a:chExt cx="5388066" cy="138319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709A981-860D-D043-92CB-C76A8B069179}"/>
                </a:ext>
              </a:extLst>
            </p:cNvPr>
            <p:cNvSpPr/>
            <p:nvPr/>
          </p:nvSpPr>
          <p:spPr>
            <a:xfrm>
              <a:off x="6382020" y="3368914"/>
              <a:ext cx="5351145" cy="425019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object 36">
              <a:extLst>
                <a:ext uri="{FF2B5EF4-FFF2-40B4-BE49-F238E27FC236}">
                  <a16:creationId xmlns:a16="http://schemas.microsoft.com/office/drawing/2014/main" id="{AA10C118-83AE-394E-9F28-163BAD1CB349}"/>
                </a:ext>
              </a:extLst>
            </p:cNvPr>
            <p:cNvSpPr/>
            <p:nvPr/>
          </p:nvSpPr>
          <p:spPr>
            <a:xfrm>
              <a:off x="6370639" y="2410736"/>
              <a:ext cx="5351145" cy="868044"/>
            </a:xfrm>
            <a:custGeom>
              <a:avLst/>
              <a:gdLst/>
              <a:ahLst/>
              <a:cxnLst/>
              <a:rect l="l" t="t" r="r" b="b"/>
              <a:pathLst>
                <a:path w="5351145" h="868045">
                  <a:moveTo>
                    <a:pt x="5351081" y="0"/>
                  </a:moveTo>
                  <a:lnTo>
                    <a:pt x="0" y="0"/>
                  </a:lnTo>
                  <a:lnTo>
                    <a:pt x="0" y="868011"/>
                  </a:lnTo>
                  <a:lnTo>
                    <a:pt x="5351081" y="868011"/>
                  </a:lnTo>
                  <a:lnTo>
                    <a:pt x="5351081" y="0"/>
                  </a:lnTo>
                  <a:close/>
                </a:path>
              </a:pathLst>
            </a:custGeom>
            <a:solidFill>
              <a:srgbClr val="FDF4D9"/>
            </a:solidFill>
            <a:ln w="254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TextBox 181">
              <a:extLst>
                <a:ext uri="{FF2B5EF4-FFF2-40B4-BE49-F238E27FC236}">
                  <a16:creationId xmlns:a16="http://schemas.microsoft.com/office/drawing/2014/main" id="{84F66CAF-C870-604F-BCD9-5CBE31B3AE02}"/>
                </a:ext>
              </a:extLst>
            </p:cNvPr>
            <p:cNvSpPr txBox="1"/>
            <p:nvPr/>
          </p:nvSpPr>
          <p:spPr>
            <a:xfrm>
              <a:off x="8124701" y="2559285"/>
              <a:ext cx="1259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5" dirty="0">
                  <a:latin typeface="Carlito"/>
                  <a:cs typeface="Carlito"/>
                </a:rPr>
                <a:t>Cache </a:t>
              </a:r>
              <a:r>
                <a:rPr lang="en-US" dirty="0" err="1">
                  <a:latin typeface="Carlito"/>
                  <a:cs typeface="Carlito"/>
                </a:rPr>
                <a:t>Tbl</a:t>
              </a:r>
              <a:r>
                <a:rPr lang="en-US" dirty="0">
                  <a:latin typeface="Carlito"/>
                  <a:cs typeface="Carlito"/>
                </a:rPr>
                <a:t> 1</a:t>
              </a:r>
            </a:p>
          </p:txBody>
        </p:sp>
        <p:sp>
          <p:nvSpPr>
            <p:cNvPr id="50" name="TextBox 179">
              <a:extLst>
                <a:ext uri="{FF2B5EF4-FFF2-40B4-BE49-F238E27FC236}">
                  <a16:creationId xmlns:a16="http://schemas.microsoft.com/office/drawing/2014/main" id="{D22079DD-BE4A-8B44-9A4B-9762CF36BB13}"/>
                </a:ext>
              </a:extLst>
            </p:cNvPr>
            <p:cNvSpPr txBox="1"/>
            <p:nvPr/>
          </p:nvSpPr>
          <p:spPr>
            <a:xfrm>
              <a:off x="6450521" y="2549346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5" dirty="0">
                  <a:latin typeface="Carlito"/>
                  <a:cs typeface="Carlito"/>
                </a:rPr>
                <a:t>Cache </a:t>
              </a:r>
              <a:r>
                <a:rPr lang="en-US" dirty="0" err="1">
                  <a:latin typeface="Carlito"/>
                  <a:cs typeface="Carlito"/>
                </a:rPr>
                <a:t>Tbl</a:t>
              </a:r>
              <a:r>
                <a:rPr lang="en-US" spc="-45" dirty="0">
                  <a:latin typeface="Carlito"/>
                  <a:cs typeface="Carlito"/>
                </a:rPr>
                <a:t> </a:t>
              </a:r>
              <a:r>
                <a:rPr lang="en-US" dirty="0">
                  <a:latin typeface="Carlito"/>
                  <a:cs typeface="Carlito"/>
                </a:rPr>
                <a:t>0</a:t>
              </a:r>
            </a:p>
          </p:txBody>
        </p:sp>
        <p:sp>
          <p:nvSpPr>
            <p:cNvPr id="51" name="object 84">
              <a:extLst>
                <a:ext uri="{FF2B5EF4-FFF2-40B4-BE49-F238E27FC236}">
                  <a16:creationId xmlns:a16="http://schemas.microsoft.com/office/drawing/2014/main" id="{6E0BBC73-B7C4-6C4D-9759-56A6E5D2226D}"/>
                </a:ext>
              </a:extLst>
            </p:cNvPr>
            <p:cNvSpPr/>
            <p:nvPr/>
          </p:nvSpPr>
          <p:spPr>
            <a:xfrm>
              <a:off x="7837805" y="2503269"/>
              <a:ext cx="1987550" cy="465455"/>
            </a:xfrm>
            <a:prstGeom prst="bracketPair">
              <a:avLst>
                <a:gd name="adj" fmla="val 27344"/>
              </a:avLst>
            </a:prstGeom>
            <a:ln w="38100">
              <a:solidFill>
                <a:srgbClr val="2E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1D2EA2F-E0D4-6B4D-8BBB-B49870006E87}"/>
                </a:ext>
              </a:extLst>
            </p:cNvPr>
            <p:cNvGrpSpPr/>
            <p:nvPr/>
          </p:nvGrpSpPr>
          <p:grpSpPr>
            <a:xfrm>
              <a:off x="9825540" y="2651035"/>
              <a:ext cx="458343" cy="152400"/>
              <a:chOff x="9825540" y="2651035"/>
              <a:chExt cx="458343" cy="152400"/>
            </a:xfrm>
          </p:grpSpPr>
          <p:sp>
            <p:nvSpPr>
              <p:cNvPr id="57" name="object 91">
                <a:extLst>
                  <a:ext uri="{FF2B5EF4-FFF2-40B4-BE49-F238E27FC236}">
                    <a16:creationId xmlns:a16="http://schemas.microsoft.com/office/drawing/2014/main" id="{3EFEFC27-3592-C94D-8BAF-9B5BC5210964}"/>
                  </a:ext>
                </a:extLst>
              </p:cNvPr>
              <p:cNvSpPr/>
              <p:nvPr/>
            </p:nvSpPr>
            <p:spPr>
              <a:xfrm>
                <a:off x="9962573" y="2726892"/>
                <a:ext cx="321310" cy="1270"/>
              </a:xfrm>
              <a:custGeom>
                <a:avLst/>
                <a:gdLst/>
                <a:ahLst/>
                <a:cxnLst/>
                <a:rect l="l" t="t" r="r" b="b"/>
                <a:pathLst>
                  <a:path w="321310" h="1269">
                    <a:moveTo>
                      <a:pt x="321183" y="1270"/>
                    </a:move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2F859B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92">
                <a:extLst>
                  <a:ext uri="{FF2B5EF4-FFF2-40B4-BE49-F238E27FC236}">
                    <a16:creationId xmlns:a16="http://schemas.microsoft.com/office/drawing/2014/main" id="{2AF4C899-EB4C-944B-98A5-8B3F7E5AD429}"/>
                  </a:ext>
                </a:extLst>
              </p:cNvPr>
              <p:cNvSpPr/>
              <p:nvPr/>
            </p:nvSpPr>
            <p:spPr>
              <a:xfrm>
                <a:off x="9825794" y="2727235"/>
                <a:ext cx="121920" cy="635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635">
                    <a:moveTo>
                      <a:pt x="-12700" y="190"/>
                    </a:moveTo>
                    <a:lnTo>
                      <a:pt x="134619" y="190"/>
                    </a:lnTo>
                  </a:path>
                </a:pathLst>
              </a:custGeom>
              <a:ln w="25780">
                <a:solidFill>
                  <a:srgbClr val="2F859B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93">
                <a:extLst>
                  <a:ext uri="{FF2B5EF4-FFF2-40B4-BE49-F238E27FC236}">
                    <a16:creationId xmlns:a16="http://schemas.microsoft.com/office/drawing/2014/main" id="{B91A0987-5F5C-0F4A-B816-1AF2AC34787F}"/>
                  </a:ext>
                </a:extLst>
              </p:cNvPr>
              <p:cNvSpPr/>
              <p:nvPr/>
            </p:nvSpPr>
            <p:spPr>
              <a:xfrm>
                <a:off x="9825540" y="2651035"/>
                <a:ext cx="63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2400">
                    <a:moveTo>
                      <a:pt x="317" y="-12700"/>
                    </a:moveTo>
                    <a:lnTo>
                      <a:pt x="317" y="165100"/>
                    </a:lnTo>
                  </a:path>
                </a:pathLst>
              </a:custGeom>
              <a:ln w="26034">
                <a:solidFill>
                  <a:srgbClr val="2F859B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94">
                <a:extLst>
                  <a:ext uri="{FF2B5EF4-FFF2-40B4-BE49-F238E27FC236}">
                    <a16:creationId xmlns:a16="http://schemas.microsoft.com/office/drawing/2014/main" id="{A4CE1B70-CB15-5349-833B-F3E90B13AE28}"/>
                  </a:ext>
                </a:extLst>
              </p:cNvPr>
              <p:cNvSpPr/>
              <p:nvPr/>
            </p:nvSpPr>
            <p:spPr>
              <a:xfrm>
                <a:off x="9841034" y="2697136"/>
                <a:ext cx="107314" cy="60960"/>
              </a:xfrm>
              <a:custGeom>
                <a:avLst/>
                <a:gdLst/>
                <a:ahLst/>
                <a:cxnLst/>
                <a:rect l="l" t="t" r="r" b="b"/>
                <a:pathLst>
                  <a:path w="107314" h="60960">
                    <a:moveTo>
                      <a:pt x="106806" y="0"/>
                    </a:moveTo>
                    <a:lnTo>
                      <a:pt x="0" y="30098"/>
                    </a:lnTo>
                    <a:lnTo>
                      <a:pt x="106552" y="60959"/>
                    </a:lnTo>
                  </a:path>
                </a:pathLst>
              </a:custGeom>
              <a:ln w="25400">
                <a:solidFill>
                  <a:srgbClr val="2F859B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3" name="TextBox 183">
              <a:extLst>
                <a:ext uri="{FF2B5EF4-FFF2-40B4-BE49-F238E27FC236}">
                  <a16:creationId xmlns:a16="http://schemas.microsoft.com/office/drawing/2014/main" id="{407B1DE7-0214-0B4A-B2D1-BE16AAA86934}"/>
                </a:ext>
              </a:extLst>
            </p:cNvPr>
            <p:cNvSpPr txBox="1"/>
            <p:nvPr/>
          </p:nvSpPr>
          <p:spPr>
            <a:xfrm>
              <a:off x="10315040" y="2552836"/>
              <a:ext cx="1443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5" dirty="0">
                  <a:latin typeface="Carlito"/>
                  <a:cs typeface="Carlito"/>
                </a:rPr>
                <a:t>Cache </a:t>
              </a:r>
              <a:r>
                <a:rPr lang="en-US" dirty="0" err="1">
                  <a:latin typeface="Carlito"/>
                  <a:cs typeface="Carlito"/>
                </a:rPr>
                <a:t>Tbl</a:t>
              </a:r>
              <a:r>
                <a:rPr lang="en-US" spc="-65" dirty="0">
                  <a:latin typeface="Carlito"/>
                  <a:cs typeface="Carlito"/>
                </a:rPr>
                <a:t> </a:t>
              </a:r>
              <a:r>
                <a:rPr lang="en-US" dirty="0">
                  <a:latin typeface="Carlito"/>
                  <a:cs typeface="Carlito"/>
                </a:rPr>
                <a:t>n-1</a:t>
              </a:r>
            </a:p>
          </p:txBody>
        </p:sp>
        <p:sp>
          <p:nvSpPr>
            <p:cNvPr id="54" name="object 84">
              <a:extLst>
                <a:ext uri="{FF2B5EF4-FFF2-40B4-BE49-F238E27FC236}">
                  <a16:creationId xmlns:a16="http://schemas.microsoft.com/office/drawing/2014/main" id="{FC4D101E-92E7-3F42-B110-9CF955D68690}"/>
                </a:ext>
              </a:extLst>
            </p:cNvPr>
            <p:cNvSpPr/>
            <p:nvPr/>
          </p:nvSpPr>
          <p:spPr>
            <a:xfrm>
              <a:off x="6474135" y="2494164"/>
              <a:ext cx="1240417" cy="465455"/>
            </a:xfrm>
            <a:prstGeom prst="bracketPair">
              <a:avLst>
                <a:gd name="adj" fmla="val 27344"/>
              </a:avLst>
            </a:prstGeom>
            <a:ln w="38100">
              <a:solidFill>
                <a:srgbClr val="2E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84">
              <a:extLst>
                <a:ext uri="{FF2B5EF4-FFF2-40B4-BE49-F238E27FC236}">
                  <a16:creationId xmlns:a16="http://schemas.microsoft.com/office/drawing/2014/main" id="{51C4F20C-702B-B94C-8F0A-0F12A660C88F}"/>
                </a:ext>
              </a:extLst>
            </p:cNvPr>
            <p:cNvSpPr/>
            <p:nvPr/>
          </p:nvSpPr>
          <p:spPr>
            <a:xfrm>
              <a:off x="10379794" y="2503269"/>
              <a:ext cx="1298608" cy="465455"/>
            </a:xfrm>
            <a:prstGeom prst="bracketPair">
              <a:avLst>
                <a:gd name="adj" fmla="val 27344"/>
              </a:avLst>
            </a:prstGeom>
            <a:ln w="38100">
              <a:solidFill>
                <a:srgbClr val="2E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Right Bracket 230">
              <a:extLst>
                <a:ext uri="{FF2B5EF4-FFF2-40B4-BE49-F238E27FC236}">
                  <a16:creationId xmlns:a16="http://schemas.microsoft.com/office/drawing/2014/main" id="{D57D36E9-0E75-6447-9A68-AE7241EBE5BD}"/>
                </a:ext>
              </a:extLst>
            </p:cNvPr>
            <p:cNvSpPr/>
            <p:nvPr/>
          </p:nvSpPr>
          <p:spPr>
            <a:xfrm>
              <a:off x="10109423" y="2494164"/>
              <a:ext cx="183716" cy="474560"/>
            </a:xfrm>
            <a:prstGeom prst="rightBracket">
              <a:avLst/>
            </a:prstGeom>
            <a:ln w="38100">
              <a:solidFill>
                <a:srgbClr val="2F849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9CE15CC-4DCB-914A-90EE-D3FACBACD9CA}"/>
                </a:ext>
              </a:extLst>
            </p:cNvPr>
            <p:cNvSpPr txBox="1"/>
            <p:nvPr/>
          </p:nvSpPr>
          <p:spPr>
            <a:xfrm>
              <a:off x="7387278" y="3362678"/>
              <a:ext cx="33944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spc="-5" dirty="0">
                  <a:latin typeface="Carlito"/>
                </a:rPr>
                <a:t>Full</a:t>
              </a:r>
              <a:r>
                <a:rPr lang="zh-CN" altLang="en-US" sz="2200" spc="-5" dirty="0">
                  <a:latin typeface="Carlito"/>
                </a:rPr>
                <a:t> </a:t>
              </a:r>
              <a:r>
                <a:rPr lang="en-US" altLang="zh-CN" sz="2200" spc="-5" dirty="0">
                  <a:latin typeface="Carlito"/>
                </a:rPr>
                <a:t>Tables</a:t>
              </a:r>
              <a:r>
                <a:rPr lang="zh-CN" altLang="en-US" sz="2200" spc="-5" dirty="0">
                  <a:latin typeface="Carlito"/>
                </a:rPr>
                <a:t> </a:t>
              </a:r>
              <a:r>
                <a:rPr lang="en-US" altLang="zh-CN" sz="2200" spc="-5" dirty="0">
                  <a:latin typeface="Carlito"/>
                </a:rPr>
                <a:t>in</a:t>
              </a:r>
              <a:r>
                <a:rPr lang="zh-CN" altLang="en-US" sz="2200" spc="-5" dirty="0">
                  <a:latin typeface="Carlito"/>
                </a:rPr>
                <a:t> </a:t>
              </a:r>
              <a:r>
                <a:rPr lang="en-US" altLang="zh-CN" sz="2200" spc="-5" dirty="0">
                  <a:latin typeface="Carlito"/>
                </a:rPr>
                <a:t>CPU-DRAM</a:t>
              </a:r>
              <a:endParaRPr lang="zh-CN" altLang="en-US" sz="2200" spc="-5" dirty="0">
                <a:latin typeface="Carlito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01CF9DA-FEBC-0048-B823-89FAB7232223}"/>
                </a:ext>
              </a:extLst>
            </p:cNvPr>
            <p:cNvSpPr txBox="1"/>
            <p:nvPr/>
          </p:nvSpPr>
          <p:spPr>
            <a:xfrm>
              <a:off x="8375675" y="2903204"/>
              <a:ext cx="13560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spc="-5" dirty="0">
                  <a:latin typeface="Carlito"/>
                </a:rPr>
                <a:t>Flat</a:t>
              </a:r>
              <a:r>
                <a:rPr kumimoji="1" lang="zh-CN" altLang="en-US" dirty="0"/>
                <a:t> </a:t>
              </a:r>
              <a:r>
                <a:rPr lang="en-US" altLang="zh-CN" sz="2200" spc="-5" dirty="0">
                  <a:latin typeface="Carlito"/>
                </a:rPr>
                <a:t>Cache</a:t>
              </a:r>
              <a:endParaRPr lang="zh-CN" altLang="en-US" sz="2200" spc="-5" dirty="0">
                <a:latin typeface="Carl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3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709A981-860D-D043-92CB-C76A8B069179}"/>
              </a:ext>
            </a:extLst>
          </p:cNvPr>
          <p:cNvSpPr/>
          <p:nvPr/>
        </p:nvSpPr>
        <p:spPr>
          <a:xfrm>
            <a:off x="6382020" y="3368914"/>
            <a:ext cx="5351145" cy="42501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Flat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Cache (details)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-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800" b="1" dirty="0">
                <a:latin typeface="Gill Sans SemiBold" charset="0"/>
                <a:cs typeface="Gill Sans SemiBold" charset="0"/>
              </a:rPr>
              <a:t>re-encoding</a:t>
            </a:r>
            <a:r>
              <a:rPr lang="zh-CN" altLang="en-US" sz="28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800" b="1" dirty="0">
                <a:latin typeface="Gill Sans SemiBold" charset="0"/>
                <a:cs typeface="Gill Sans SemiBold" charset="0"/>
              </a:rPr>
              <a:t>feature IDs</a:t>
            </a:r>
            <a:r>
              <a:rPr lang="zh-CN" altLang="en-US" sz="2800" b="1" dirty="0">
                <a:latin typeface="Gill Sans SemiBold" charset="0"/>
                <a:cs typeface="Gill Sans SemiBold" charset="0"/>
              </a:rPr>
              <a:t> 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object 51">
            <a:extLst>
              <a:ext uri="{FF2B5EF4-FFF2-40B4-BE49-F238E27FC236}">
                <a16:creationId xmlns:a16="http://schemas.microsoft.com/office/drawing/2014/main" id="{0BE0484E-FB2B-5F44-93E8-F6A6F0EABFB5}"/>
              </a:ext>
            </a:extLst>
          </p:cNvPr>
          <p:cNvSpPr txBox="1"/>
          <p:nvPr/>
        </p:nvSpPr>
        <p:spPr>
          <a:xfrm>
            <a:off x="6481702" y="1376569"/>
            <a:ext cx="993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ID_List</a:t>
            </a:r>
            <a:r>
              <a:rPr sz="2200" spc="-8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0</a:t>
            </a:r>
          </a:p>
        </p:txBody>
      </p:sp>
      <p:sp>
        <p:nvSpPr>
          <p:cNvPr id="9" name="object 53">
            <a:extLst>
              <a:ext uri="{FF2B5EF4-FFF2-40B4-BE49-F238E27FC236}">
                <a16:creationId xmlns:a16="http://schemas.microsoft.com/office/drawing/2014/main" id="{4850DFCA-EE09-7F4A-B217-D13102AF2D76}"/>
              </a:ext>
            </a:extLst>
          </p:cNvPr>
          <p:cNvSpPr txBox="1"/>
          <p:nvPr/>
        </p:nvSpPr>
        <p:spPr>
          <a:xfrm>
            <a:off x="8331367" y="1385333"/>
            <a:ext cx="993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ID_List</a:t>
            </a:r>
            <a:r>
              <a:rPr sz="2200" spc="-8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1</a:t>
            </a:r>
          </a:p>
        </p:txBody>
      </p:sp>
      <p:sp>
        <p:nvSpPr>
          <p:cNvPr id="11" name="object 55">
            <a:extLst>
              <a:ext uri="{FF2B5EF4-FFF2-40B4-BE49-F238E27FC236}">
                <a16:creationId xmlns:a16="http://schemas.microsoft.com/office/drawing/2014/main" id="{5F9406E1-20F1-C84F-9F07-FF7E7DB3B4C5}"/>
              </a:ext>
            </a:extLst>
          </p:cNvPr>
          <p:cNvSpPr txBox="1"/>
          <p:nvPr/>
        </p:nvSpPr>
        <p:spPr>
          <a:xfrm>
            <a:off x="10342183" y="1361329"/>
            <a:ext cx="12255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ID_List</a:t>
            </a:r>
            <a:r>
              <a:rPr sz="2200" spc="-8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n-1</a:t>
            </a:r>
            <a:endParaRPr sz="2200">
              <a:latin typeface="Carlito"/>
              <a:cs typeface="Carlito"/>
            </a:endParaRPr>
          </a:p>
        </p:txBody>
      </p:sp>
      <p:graphicFrame>
        <p:nvGraphicFramePr>
          <p:cNvPr id="13" name="object 89">
            <a:extLst>
              <a:ext uri="{FF2B5EF4-FFF2-40B4-BE49-F238E27FC236}">
                <a16:creationId xmlns:a16="http://schemas.microsoft.com/office/drawing/2014/main" id="{1DB54659-6D5E-B248-9762-3472BB036F42}"/>
              </a:ext>
            </a:extLst>
          </p:cNvPr>
          <p:cNvGraphicFramePr>
            <a:graphicFrameLocks noGrp="1"/>
          </p:cNvGraphicFramePr>
          <p:nvPr/>
        </p:nvGraphicFramePr>
        <p:xfrm>
          <a:off x="6804464" y="4139167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95">
            <a:extLst>
              <a:ext uri="{FF2B5EF4-FFF2-40B4-BE49-F238E27FC236}">
                <a16:creationId xmlns:a16="http://schemas.microsoft.com/office/drawing/2014/main" id="{6106B09D-EB9C-A648-AC9F-C84D23E1D8D1}"/>
              </a:ext>
            </a:extLst>
          </p:cNvPr>
          <p:cNvSpPr/>
          <p:nvPr/>
        </p:nvSpPr>
        <p:spPr>
          <a:xfrm>
            <a:off x="6985979" y="4275850"/>
            <a:ext cx="88900" cy="312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6">
            <a:extLst>
              <a:ext uri="{FF2B5EF4-FFF2-40B4-BE49-F238E27FC236}">
                <a16:creationId xmlns:a16="http://schemas.microsoft.com/office/drawing/2014/main" id="{7DF07352-3532-804B-BC4C-843E7C977695}"/>
              </a:ext>
            </a:extLst>
          </p:cNvPr>
          <p:cNvSpPr/>
          <p:nvPr/>
        </p:nvSpPr>
        <p:spPr>
          <a:xfrm>
            <a:off x="8696875" y="3797109"/>
            <a:ext cx="88900" cy="308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7">
            <a:extLst>
              <a:ext uri="{FF2B5EF4-FFF2-40B4-BE49-F238E27FC236}">
                <a16:creationId xmlns:a16="http://schemas.microsoft.com/office/drawing/2014/main" id="{B186348E-19F4-3348-A718-AB0C04A3E542}"/>
              </a:ext>
            </a:extLst>
          </p:cNvPr>
          <p:cNvSpPr/>
          <p:nvPr/>
        </p:nvSpPr>
        <p:spPr>
          <a:xfrm>
            <a:off x="11049129" y="3793934"/>
            <a:ext cx="88900" cy="325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99">
            <a:extLst>
              <a:ext uri="{FF2B5EF4-FFF2-40B4-BE49-F238E27FC236}">
                <a16:creationId xmlns:a16="http://schemas.microsoft.com/office/drawing/2014/main" id="{419D8219-FC6B-0F41-BE2D-5C64BA062AC9}"/>
              </a:ext>
            </a:extLst>
          </p:cNvPr>
          <p:cNvGraphicFramePr>
            <a:graphicFrameLocks noGrp="1"/>
          </p:cNvGraphicFramePr>
          <p:nvPr/>
        </p:nvGraphicFramePr>
        <p:xfrm>
          <a:off x="8516103" y="4101067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101">
            <a:extLst>
              <a:ext uri="{FF2B5EF4-FFF2-40B4-BE49-F238E27FC236}">
                <a16:creationId xmlns:a16="http://schemas.microsoft.com/office/drawing/2014/main" id="{916B1E4A-2F26-2F46-B5F5-616F57AE6A12}"/>
              </a:ext>
            </a:extLst>
          </p:cNvPr>
          <p:cNvGraphicFramePr>
            <a:graphicFrameLocks noGrp="1"/>
          </p:cNvGraphicFramePr>
          <p:nvPr/>
        </p:nvGraphicFramePr>
        <p:xfrm>
          <a:off x="10868358" y="4139167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03">
            <a:extLst>
              <a:ext uri="{FF2B5EF4-FFF2-40B4-BE49-F238E27FC236}">
                <a16:creationId xmlns:a16="http://schemas.microsoft.com/office/drawing/2014/main" id="{78257F7C-34BD-4546-8E5A-DBDE75AE1671}"/>
              </a:ext>
            </a:extLst>
          </p:cNvPr>
          <p:cNvSpPr txBox="1"/>
          <p:nvPr/>
        </p:nvSpPr>
        <p:spPr>
          <a:xfrm>
            <a:off x="9744011" y="4099684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20" name="object 87">
            <a:extLst>
              <a:ext uri="{FF2B5EF4-FFF2-40B4-BE49-F238E27FC236}">
                <a16:creationId xmlns:a16="http://schemas.microsoft.com/office/drawing/2014/main" id="{37B9F8C0-630F-6C44-A71D-A36972DBFA82}"/>
              </a:ext>
            </a:extLst>
          </p:cNvPr>
          <p:cNvSpPr txBox="1"/>
          <p:nvPr/>
        </p:nvSpPr>
        <p:spPr>
          <a:xfrm>
            <a:off x="6371274" y="1914387"/>
            <a:ext cx="5350510" cy="398827"/>
          </a:xfrm>
          <a:prstGeom prst="rect">
            <a:avLst/>
          </a:prstGeom>
          <a:solidFill>
            <a:srgbClr val="507EB5"/>
          </a:solidFill>
          <a:ln w="25400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Flat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Keys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2" name="object 98">
            <a:extLst>
              <a:ext uri="{FF2B5EF4-FFF2-40B4-BE49-F238E27FC236}">
                <a16:creationId xmlns:a16="http://schemas.microsoft.com/office/drawing/2014/main" id="{EE5665A0-D8FA-424D-A37D-0723CA53FE1C}"/>
              </a:ext>
            </a:extLst>
          </p:cNvPr>
          <p:cNvSpPr txBox="1"/>
          <p:nvPr/>
        </p:nvSpPr>
        <p:spPr>
          <a:xfrm>
            <a:off x="6328310" y="4670837"/>
            <a:ext cx="1407795" cy="703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289560">
              <a:lnSpc>
                <a:spcPct val="102299"/>
              </a:lnSpc>
              <a:spcBef>
                <a:spcPts val="40"/>
              </a:spcBef>
            </a:pPr>
            <a:r>
              <a:rPr sz="2200" spc="-35" dirty="0">
                <a:latin typeface="Carlito"/>
                <a:cs typeface="Carlito"/>
              </a:rPr>
              <a:t>Table </a:t>
            </a:r>
            <a:r>
              <a:rPr sz="2200" dirty="0">
                <a:latin typeface="Carlito"/>
                <a:cs typeface="Carlito"/>
              </a:rPr>
              <a:t>0  Output</a:t>
            </a:r>
            <a:r>
              <a:rPr sz="2200" spc="-9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Emb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3" name="object 100">
            <a:extLst>
              <a:ext uri="{FF2B5EF4-FFF2-40B4-BE49-F238E27FC236}">
                <a16:creationId xmlns:a16="http://schemas.microsoft.com/office/drawing/2014/main" id="{25E2D8A1-3C17-1C42-9565-28D6FEAED6D5}"/>
              </a:ext>
            </a:extLst>
          </p:cNvPr>
          <p:cNvSpPr txBox="1"/>
          <p:nvPr/>
        </p:nvSpPr>
        <p:spPr>
          <a:xfrm>
            <a:off x="8039942" y="4670837"/>
            <a:ext cx="1407795" cy="703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289560">
              <a:lnSpc>
                <a:spcPct val="102299"/>
              </a:lnSpc>
              <a:spcBef>
                <a:spcPts val="40"/>
              </a:spcBef>
            </a:pPr>
            <a:r>
              <a:rPr sz="2200" spc="-35" dirty="0">
                <a:latin typeface="Carlito"/>
                <a:cs typeface="Carlito"/>
              </a:rPr>
              <a:t>Table </a:t>
            </a:r>
            <a:r>
              <a:rPr sz="2200" dirty="0">
                <a:latin typeface="Carlito"/>
                <a:cs typeface="Carlito"/>
              </a:rPr>
              <a:t>1  Output</a:t>
            </a:r>
            <a:r>
              <a:rPr sz="2200" spc="-9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Emb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4" name="object 102">
            <a:extLst>
              <a:ext uri="{FF2B5EF4-FFF2-40B4-BE49-F238E27FC236}">
                <a16:creationId xmlns:a16="http://schemas.microsoft.com/office/drawing/2014/main" id="{2AAE7DA8-E8EC-5048-95B5-9CE234113EB3}"/>
              </a:ext>
            </a:extLst>
          </p:cNvPr>
          <p:cNvSpPr txBox="1"/>
          <p:nvPr/>
        </p:nvSpPr>
        <p:spPr>
          <a:xfrm>
            <a:off x="10392158" y="4670837"/>
            <a:ext cx="1407795" cy="703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73355">
              <a:lnSpc>
                <a:spcPct val="102299"/>
              </a:lnSpc>
              <a:spcBef>
                <a:spcPts val="40"/>
              </a:spcBef>
            </a:pPr>
            <a:r>
              <a:rPr sz="2200" spc="-35" dirty="0">
                <a:latin typeface="Carlito"/>
                <a:cs typeface="Carlito"/>
              </a:rPr>
              <a:t>Table </a:t>
            </a:r>
            <a:r>
              <a:rPr sz="2200" dirty="0">
                <a:latin typeface="Carlito"/>
                <a:cs typeface="Carlito"/>
              </a:rPr>
              <a:t>n-1  Output</a:t>
            </a:r>
            <a:r>
              <a:rPr sz="2200" spc="-9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Emb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5C075312-F786-F943-A600-415D51A12F39}"/>
              </a:ext>
            </a:extLst>
          </p:cNvPr>
          <p:cNvSpPr txBox="1"/>
          <p:nvPr/>
        </p:nvSpPr>
        <p:spPr>
          <a:xfrm>
            <a:off x="9627681" y="1307735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7" name="object 36">
            <a:extLst>
              <a:ext uri="{FF2B5EF4-FFF2-40B4-BE49-F238E27FC236}">
                <a16:creationId xmlns:a16="http://schemas.microsoft.com/office/drawing/2014/main" id="{AA10C118-83AE-394E-9F28-163BAD1CB349}"/>
              </a:ext>
            </a:extLst>
          </p:cNvPr>
          <p:cNvSpPr/>
          <p:nvPr/>
        </p:nvSpPr>
        <p:spPr>
          <a:xfrm>
            <a:off x="6370639" y="2410736"/>
            <a:ext cx="5351145" cy="868044"/>
          </a:xfrm>
          <a:custGeom>
            <a:avLst/>
            <a:gdLst/>
            <a:ahLst/>
            <a:cxnLst/>
            <a:rect l="l" t="t" r="r" b="b"/>
            <a:pathLst>
              <a:path w="5351145" h="868045">
                <a:moveTo>
                  <a:pt x="5351081" y="0"/>
                </a:moveTo>
                <a:lnTo>
                  <a:pt x="0" y="0"/>
                </a:lnTo>
                <a:lnTo>
                  <a:pt x="0" y="868011"/>
                </a:lnTo>
                <a:lnTo>
                  <a:pt x="5351081" y="868011"/>
                </a:lnTo>
                <a:lnTo>
                  <a:pt x="5351081" y="0"/>
                </a:lnTo>
                <a:close/>
              </a:path>
            </a:pathLst>
          </a:custGeom>
          <a:solidFill>
            <a:srgbClr val="FDF4D9"/>
          </a:solidFill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TextBox 181">
            <a:extLst>
              <a:ext uri="{FF2B5EF4-FFF2-40B4-BE49-F238E27FC236}">
                <a16:creationId xmlns:a16="http://schemas.microsoft.com/office/drawing/2014/main" id="{84F66CAF-C870-604F-BCD9-5CBE31B3AE02}"/>
              </a:ext>
            </a:extLst>
          </p:cNvPr>
          <p:cNvSpPr txBox="1"/>
          <p:nvPr/>
        </p:nvSpPr>
        <p:spPr>
          <a:xfrm>
            <a:off x="8124701" y="2559285"/>
            <a:ext cx="12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" dirty="0">
                <a:latin typeface="Carlito"/>
                <a:cs typeface="Carlito"/>
              </a:rPr>
              <a:t>Cache </a:t>
            </a:r>
            <a:r>
              <a:rPr lang="en-US" dirty="0" err="1">
                <a:latin typeface="Carlito"/>
                <a:cs typeface="Carlito"/>
              </a:rPr>
              <a:t>Tbl</a:t>
            </a:r>
            <a:r>
              <a:rPr lang="en-US" dirty="0">
                <a:latin typeface="Carlito"/>
                <a:cs typeface="Carlito"/>
              </a:rPr>
              <a:t> 1</a:t>
            </a:r>
          </a:p>
        </p:txBody>
      </p:sp>
      <p:sp>
        <p:nvSpPr>
          <p:cNvPr id="50" name="TextBox 179">
            <a:extLst>
              <a:ext uri="{FF2B5EF4-FFF2-40B4-BE49-F238E27FC236}">
                <a16:creationId xmlns:a16="http://schemas.microsoft.com/office/drawing/2014/main" id="{D22079DD-BE4A-8B44-9A4B-9762CF36BB13}"/>
              </a:ext>
            </a:extLst>
          </p:cNvPr>
          <p:cNvSpPr txBox="1"/>
          <p:nvPr/>
        </p:nvSpPr>
        <p:spPr>
          <a:xfrm>
            <a:off x="6450521" y="2549346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" dirty="0">
                <a:latin typeface="Carlito"/>
                <a:cs typeface="Carlito"/>
              </a:rPr>
              <a:t>Cache </a:t>
            </a:r>
            <a:r>
              <a:rPr lang="en-US" dirty="0" err="1">
                <a:latin typeface="Carlito"/>
                <a:cs typeface="Carlito"/>
              </a:rPr>
              <a:t>Tbl</a:t>
            </a:r>
            <a:r>
              <a:rPr lang="en-US" spc="-45" dirty="0">
                <a:latin typeface="Carlito"/>
                <a:cs typeface="Carlito"/>
              </a:rPr>
              <a:t> </a:t>
            </a:r>
            <a:r>
              <a:rPr lang="en-US" dirty="0">
                <a:latin typeface="Carlito"/>
                <a:cs typeface="Carlito"/>
              </a:rPr>
              <a:t>0</a:t>
            </a:r>
          </a:p>
        </p:txBody>
      </p:sp>
      <p:sp>
        <p:nvSpPr>
          <p:cNvPr id="51" name="object 84">
            <a:extLst>
              <a:ext uri="{FF2B5EF4-FFF2-40B4-BE49-F238E27FC236}">
                <a16:creationId xmlns:a16="http://schemas.microsoft.com/office/drawing/2014/main" id="{6E0BBC73-B7C4-6C4D-9759-56A6E5D2226D}"/>
              </a:ext>
            </a:extLst>
          </p:cNvPr>
          <p:cNvSpPr/>
          <p:nvPr/>
        </p:nvSpPr>
        <p:spPr>
          <a:xfrm>
            <a:off x="7837805" y="2503269"/>
            <a:ext cx="1987550" cy="465455"/>
          </a:xfrm>
          <a:prstGeom prst="bracketPair">
            <a:avLst>
              <a:gd name="adj" fmla="val 27344"/>
            </a:avLst>
          </a:prstGeom>
          <a:ln w="38100">
            <a:solidFill>
              <a:srgbClr val="2E85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Group 222">
            <a:extLst>
              <a:ext uri="{FF2B5EF4-FFF2-40B4-BE49-F238E27FC236}">
                <a16:creationId xmlns:a16="http://schemas.microsoft.com/office/drawing/2014/main" id="{18BD6EE3-A3EA-0B4C-99EC-73D8DC0E1D61}"/>
              </a:ext>
            </a:extLst>
          </p:cNvPr>
          <p:cNvGrpSpPr/>
          <p:nvPr/>
        </p:nvGrpSpPr>
        <p:grpSpPr>
          <a:xfrm>
            <a:off x="9825540" y="2651035"/>
            <a:ext cx="458343" cy="152400"/>
            <a:chOff x="6695440" y="2027822"/>
            <a:chExt cx="458343" cy="152400"/>
          </a:xfrm>
        </p:grpSpPr>
        <p:sp>
          <p:nvSpPr>
            <p:cNvPr id="57" name="object 91">
              <a:extLst>
                <a:ext uri="{FF2B5EF4-FFF2-40B4-BE49-F238E27FC236}">
                  <a16:creationId xmlns:a16="http://schemas.microsoft.com/office/drawing/2014/main" id="{3EFEFC27-3592-C94D-8BAF-9B5BC5210964}"/>
                </a:ext>
              </a:extLst>
            </p:cNvPr>
            <p:cNvSpPr/>
            <p:nvPr/>
          </p:nvSpPr>
          <p:spPr>
            <a:xfrm>
              <a:off x="6832473" y="2103679"/>
              <a:ext cx="321310" cy="1270"/>
            </a:xfrm>
            <a:custGeom>
              <a:avLst/>
              <a:gdLst/>
              <a:ahLst/>
              <a:cxnLst/>
              <a:rect l="l" t="t" r="r" b="b"/>
              <a:pathLst>
                <a:path w="321310" h="1269">
                  <a:moveTo>
                    <a:pt x="321183" y="127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2F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92">
              <a:extLst>
                <a:ext uri="{FF2B5EF4-FFF2-40B4-BE49-F238E27FC236}">
                  <a16:creationId xmlns:a16="http://schemas.microsoft.com/office/drawing/2014/main" id="{2AF4C899-EB4C-944B-98A5-8B3F7E5AD429}"/>
                </a:ext>
              </a:extLst>
            </p:cNvPr>
            <p:cNvSpPr/>
            <p:nvPr/>
          </p:nvSpPr>
          <p:spPr>
            <a:xfrm>
              <a:off x="6695694" y="2104022"/>
              <a:ext cx="121920" cy="635"/>
            </a:xfrm>
            <a:custGeom>
              <a:avLst/>
              <a:gdLst/>
              <a:ahLst/>
              <a:cxnLst/>
              <a:rect l="l" t="t" r="r" b="b"/>
              <a:pathLst>
                <a:path w="121920" h="635">
                  <a:moveTo>
                    <a:pt x="-12700" y="190"/>
                  </a:moveTo>
                  <a:lnTo>
                    <a:pt x="134619" y="190"/>
                  </a:lnTo>
                </a:path>
              </a:pathLst>
            </a:custGeom>
            <a:ln w="25780">
              <a:solidFill>
                <a:srgbClr val="2F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93">
              <a:extLst>
                <a:ext uri="{FF2B5EF4-FFF2-40B4-BE49-F238E27FC236}">
                  <a16:creationId xmlns:a16="http://schemas.microsoft.com/office/drawing/2014/main" id="{B91A0987-5F5C-0F4A-B816-1AF2AC34787F}"/>
                </a:ext>
              </a:extLst>
            </p:cNvPr>
            <p:cNvSpPr/>
            <p:nvPr/>
          </p:nvSpPr>
          <p:spPr>
            <a:xfrm>
              <a:off x="6695440" y="2027822"/>
              <a:ext cx="635" cy="152400"/>
            </a:xfrm>
            <a:custGeom>
              <a:avLst/>
              <a:gdLst/>
              <a:ahLst/>
              <a:cxnLst/>
              <a:rect l="l" t="t" r="r" b="b"/>
              <a:pathLst>
                <a:path w="635" h="152400">
                  <a:moveTo>
                    <a:pt x="317" y="-12700"/>
                  </a:moveTo>
                  <a:lnTo>
                    <a:pt x="317" y="165100"/>
                  </a:lnTo>
                </a:path>
              </a:pathLst>
            </a:custGeom>
            <a:ln w="26034">
              <a:solidFill>
                <a:srgbClr val="2F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A4CE1B70-CB15-5349-833B-F3E90B13AE28}"/>
                </a:ext>
              </a:extLst>
            </p:cNvPr>
            <p:cNvSpPr/>
            <p:nvPr/>
          </p:nvSpPr>
          <p:spPr>
            <a:xfrm>
              <a:off x="6710934" y="2073923"/>
              <a:ext cx="107314" cy="60960"/>
            </a:xfrm>
            <a:custGeom>
              <a:avLst/>
              <a:gdLst/>
              <a:ahLst/>
              <a:cxnLst/>
              <a:rect l="l" t="t" r="r" b="b"/>
              <a:pathLst>
                <a:path w="107314" h="60960">
                  <a:moveTo>
                    <a:pt x="106806" y="0"/>
                  </a:moveTo>
                  <a:lnTo>
                    <a:pt x="0" y="30098"/>
                  </a:lnTo>
                  <a:lnTo>
                    <a:pt x="106552" y="60959"/>
                  </a:lnTo>
                </a:path>
              </a:pathLst>
            </a:custGeom>
            <a:ln w="25400">
              <a:solidFill>
                <a:srgbClr val="2F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TextBox 183">
            <a:extLst>
              <a:ext uri="{FF2B5EF4-FFF2-40B4-BE49-F238E27FC236}">
                <a16:creationId xmlns:a16="http://schemas.microsoft.com/office/drawing/2014/main" id="{407B1DE7-0214-0B4A-B2D1-BE16AAA86934}"/>
              </a:ext>
            </a:extLst>
          </p:cNvPr>
          <p:cNvSpPr txBox="1"/>
          <p:nvPr/>
        </p:nvSpPr>
        <p:spPr>
          <a:xfrm>
            <a:off x="10315040" y="2552836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" dirty="0">
                <a:latin typeface="Carlito"/>
                <a:cs typeface="Carlito"/>
              </a:rPr>
              <a:t>Cache </a:t>
            </a:r>
            <a:r>
              <a:rPr lang="en-US" dirty="0" err="1">
                <a:latin typeface="Carlito"/>
                <a:cs typeface="Carlito"/>
              </a:rPr>
              <a:t>Tbl</a:t>
            </a:r>
            <a:r>
              <a:rPr lang="en-US" spc="-65" dirty="0">
                <a:latin typeface="Carlito"/>
                <a:cs typeface="Carlito"/>
              </a:rPr>
              <a:t> </a:t>
            </a:r>
            <a:r>
              <a:rPr lang="en-US" dirty="0">
                <a:latin typeface="Carlito"/>
                <a:cs typeface="Carlito"/>
              </a:rPr>
              <a:t>n-1</a:t>
            </a:r>
          </a:p>
        </p:txBody>
      </p:sp>
      <p:sp>
        <p:nvSpPr>
          <p:cNvPr id="54" name="object 84">
            <a:extLst>
              <a:ext uri="{FF2B5EF4-FFF2-40B4-BE49-F238E27FC236}">
                <a16:creationId xmlns:a16="http://schemas.microsoft.com/office/drawing/2014/main" id="{FC4D101E-92E7-3F42-B110-9CF955D68690}"/>
              </a:ext>
            </a:extLst>
          </p:cNvPr>
          <p:cNvSpPr/>
          <p:nvPr/>
        </p:nvSpPr>
        <p:spPr>
          <a:xfrm>
            <a:off x="6474135" y="2494164"/>
            <a:ext cx="1240417" cy="465455"/>
          </a:xfrm>
          <a:prstGeom prst="bracketPair">
            <a:avLst>
              <a:gd name="adj" fmla="val 27344"/>
            </a:avLst>
          </a:prstGeom>
          <a:ln w="38100">
            <a:solidFill>
              <a:srgbClr val="2E85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84">
            <a:extLst>
              <a:ext uri="{FF2B5EF4-FFF2-40B4-BE49-F238E27FC236}">
                <a16:creationId xmlns:a16="http://schemas.microsoft.com/office/drawing/2014/main" id="{51C4F20C-702B-B94C-8F0A-0F12A660C88F}"/>
              </a:ext>
            </a:extLst>
          </p:cNvPr>
          <p:cNvSpPr/>
          <p:nvPr/>
        </p:nvSpPr>
        <p:spPr>
          <a:xfrm>
            <a:off x="10379794" y="2503269"/>
            <a:ext cx="1298608" cy="465455"/>
          </a:xfrm>
          <a:prstGeom prst="bracketPair">
            <a:avLst>
              <a:gd name="adj" fmla="val 27344"/>
            </a:avLst>
          </a:prstGeom>
          <a:ln w="38100">
            <a:solidFill>
              <a:srgbClr val="2E85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Right Bracket 230">
            <a:extLst>
              <a:ext uri="{FF2B5EF4-FFF2-40B4-BE49-F238E27FC236}">
                <a16:creationId xmlns:a16="http://schemas.microsoft.com/office/drawing/2014/main" id="{D57D36E9-0E75-6447-9A68-AE7241EBE5BD}"/>
              </a:ext>
            </a:extLst>
          </p:cNvPr>
          <p:cNvSpPr/>
          <p:nvPr/>
        </p:nvSpPr>
        <p:spPr>
          <a:xfrm>
            <a:off x="10109423" y="2494164"/>
            <a:ext cx="183716" cy="474560"/>
          </a:xfrm>
          <a:prstGeom prst="rightBracket">
            <a:avLst/>
          </a:prstGeom>
          <a:ln w="38100">
            <a:solidFill>
              <a:srgbClr val="2F849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3" name="直线箭头连接符 8">
            <a:extLst>
              <a:ext uri="{FF2B5EF4-FFF2-40B4-BE49-F238E27FC236}">
                <a16:creationId xmlns:a16="http://schemas.microsoft.com/office/drawing/2014/main" id="{83EC447F-50BD-454F-AE84-669D3605732C}"/>
              </a:ext>
            </a:extLst>
          </p:cNvPr>
          <p:cNvCxnSpPr>
            <a:cxnSpLocks/>
          </p:cNvCxnSpPr>
          <p:nvPr/>
        </p:nvCxnSpPr>
        <p:spPr>
          <a:xfrm>
            <a:off x="7064419" y="1696562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8">
            <a:extLst>
              <a:ext uri="{FF2B5EF4-FFF2-40B4-BE49-F238E27FC236}">
                <a16:creationId xmlns:a16="http://schemas.microsoft.com/office/drawing/2014/main" id="{2D9C127B-BB38-FD45-885C-8124EE0F173A}"/>
              </a:ext>
            </a:extLst>
          </p:cNvPr>
          <p:cNvCxnSpPr>
            <a:cxnSpLocks/>
          </p:cNvCxnSpPr>
          <p:nvPr/>
        </p:nvCxnSpPr>
        <p:spPr>
          <a:xfrm>
            <a:off x="8840520" y="1696562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8">
            <a:extLst>
              <a:ext uri="{FF2B5EF4-FFF2-40B4-BE49-F238E27FC236}">
                <a16:creationId xmlns:a16="http://schemas.microsoft.com/office/drawing/2014/main" id="{D5871E63-AA3D-094D-9D94-87E8A5DD5A0F}"/>
              </a:ext>
            </a:extLst>
          </p:cNvPr>
          <p:cNvCxnSpPr>
            <a:cxnSpLocks/>
          </p:cNvCxnSpPr>
          <p:nvPr/>
        </p:nvCxnSpPr>
        <p:spPr>
          <a:xfrm>
            <a:off x="10847366" y="1689187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E9CE15CC-4DCB-914A-90EE-D3FACBACD9CA}"/>
              </a:ext>
            </a:extLst>
          </p:cNvPr>
          <p:cNvSpPr txBox="1"/>
          <p:nvPr/>
        </p:nvSpPr>
        <p:spPr>
          <a:xfrm>
            <a:off x="7387278" y="3362678"/>
            <a:ext cx="3394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spc="-5" dirty="0">
                <a:latin typeface="Carlito"/>
              </a:rPr>
              <a:t>Full</a:t>
            </a:r>
            <a:r>
              <a:rPr lang="zh-CN" altLang="en-US" sz="2200" spc="-5" dirty="0">
                <a:latin typeface="Carlito"/>
              </a:rPr>
              <a:t> </a:t>
            </a:r>
            <a:r>
              <a:rPr lang="en-US" altLang="zh-CN" sz="2200" spc="-5" dirty="0">
                <a:latin typeface="Carlito"/>
              </a:rPr>
              <a:t>Tables</a:t>
            </a:r>
            <a:r>
              <a:rPr lang="zh-CN" altLang="en-US" sz="2200" spc="-5" dirty="0">
                <a:latin typeface="Carlito"/>
              </a:rPr>
              <a:t> </a:t>
            </a:r>
            <a:r>
              <a:rPr lang="en-US" altLang="zh-CN" sz="2200" spc="-5" dirty="0">
                <a:latin typeface="Carlito"/>
              </a:rPr>
              <a:t>in</a:t>
            </a:r>
            <a:r>
              <a:rPr lang="zh-CN" altLang="en-US" sz="2200" spc="-5" dirty="0">
                <a:latin typeface="Carlito"/>
              </a:rPr>
              <a:t> </a:t>
            </a:r>
            <a:r>
              <a:rPr lang="en-US" altLang="zh-CN" sz="2200" spc="-5" dirty="0">
                <a:latin typeface="Carlito"/>
              </a:rPr>
              <a:t>CPU-DRAM</a:t>
            </a:r>
            <a:endParaRPr lang="zh-CN" altLang="en-US" sz="2200" spc="-5" dirty="0">
              <a:latin typeface="Carlito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01CF9DA-FEBC-0048-B823-89FAB7232223}"/>
              </a:ext>
            </a:extLst>
          </p:cNvPr>
          <p:cNvSpPr txBox="1"/>
          <p:nvPr/>
        </p:nvSpPr>
        <p:spPr>
          <a:xfrm>
            <a:off x="8375675" y="2903204"/>
            <a:ext cx="1356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spc="-5" dirty="0">
                <a:latin typeface="Carlito"/>
              </a:rPr>
              <a:t>Flat</a:t>
            </a:r>
            <a:r>
              <a:rPr kumimoji="1" lang="zh-CN" altLang="en-US" dirty="0"/>
              <a:t> </a:t>
            </a:r>
            <a:r>
              <a:rPr lang="en-US" altLang="zh-CN" sz="2200" spc="-5" dirty="0">
                <a:latin typeface="Carlito"/>
              </a:rPr>
              <a:t>Cache</a:t>
            </a:r>
            <a:endParaRPr lang="zh-CN" altLang="en-US" sz="2200" spc="-5" dirty="0">
              <a:latin typeface="Carlito"/>
            </a:endParaRPr>
          </a:p>
        </p:txBody>
      </p:sp>
      <p:sp>
        <p:nvSpPr>
          <p:cNvPr id="75" name="矩形 1">
            <a:extLst>
              <a:ext uri="{FF2B5EF4-FFF2-40B4-BE49-F238E27FC236}">
                <a16:creationId xmlns:a16="http://schemas.microsoft.com/office/drawing/2014/main" id="{ECC1CD95-1FE5-1D4C-883A-F6FC42D4A4FA}"/>
              </a:ext>
            </a:extLst>
          </p:cNvPr>
          <p:cNvSpPr/>
          <p:nvPr/>
        </p:nvSpPr>
        <p:spPr>
          <a:xfrm>
            <a:off x="298070" y="1322006"/>
            <a:ext cx="524348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altLang="zh-CN" sz="2400" b="1" dirty="0">
                <a:latin typeface="Gill Sans SemiBold" charset="0"/>
                <a:cs typeface="Gill Sans SemiBold" charset="0"/>
              </a:rPr>
              <a:t>Avoid key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conflicts across EMB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tables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E04024B-E757-BF45-9344-9F0EFEB0F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927053"/>
              </p:ext>
            </p:extLst>
          </p:nvPr>
        </p:nvGraphicFramePr>
        <p:xfrm>
          <a:off x="482129" y="4008241"/>
          <a:ext cx="4720590" cy="259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238">
                  <a:extLst>
                    <a:ext uri="{9D8B030D-6E8A-4147-A177-3AD203B41FA5}">
                      <a16:colId xmlns:a16="http://schemas.microsoft.com/office/drawing/2014/main" val="487694915"/>
                    </a:ext>
                  </a:extLst>
                </a:gridCol>
                <a:gridCol w="2796352">
                  <a:extLst>
                    <a:ext uri="{9D8B030D-6E8A-4147-A177-3AD203B41FA5}">
                      <a16:colId xmlns:a16="http://schemas.microsoft.com/office/drawing/2014/main" val="1441026869"/>
                    </a:ext>
                  </a:extLst>
                </a:gridCol>
              </a:tblGrid>
              <a:tr h="2596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tbl</a:t>
                      </a:r>
                      <a:r>
                        <a:rPr lang="zh-CN" altLang="en-US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id:</a:t>
                      </a:r>
                      <a:r>
                        <a:rPr lang="zh-CN" altLang="en-US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8-bit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r>
                        <a:rPr lang="zh-CN" altLang="en-US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r>
                        <a:rPr lang="zh-CN" altLang="en-US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(hashed):</a:t>
                      </a:r>
                      <a:r>
                        <a:rPr lang="zh-CN" altLang="en-US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24-bit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402920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29B6B72-6A04-7242-A411-00C1CD5A4068}"/>
              </a:ext>
            </a:extLst>
          </p:cNvPr>
          <p:cNvSpPr/>
          <p:nvPr/>
        </p:nvSpPr>
        <p:spPr>
          <a:xfrm>
            <a:off x="301530" y="4387970"/>
            <a:ext cx="5093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Gill Sans SemiBold" charset="0"/>
                <a:cs typeface="Gill Sans SemiBold" charset="0"/>
              </a:rPr>
              <a:t>Fleche: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Size-aware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encoding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method</a:t>
            </a:r>
            <a:endParaRPr lang="zh-CN" altLang="en-US" sz="2400" b="1" dirty="0">
              <a:latin typeface="Gill Sans SemiBold" charset="0"/>
              <a:cs typeface="Gill Sans SemiBold" charset="0"/>
            </a:endParaRPr>
          </a:p>
        </p:txBody>
      </p:sp>
      <p:grpSp>
        <p:nvGrpSpPr>
          <p:cNvPr id="46" name="object 37">
            <a:extLst>
              <a:ext uri="{FF2B5EF4-FFF2-40B4-BE49-F238E27FC236}">
                <a16:creationId xmlns:a16="http://schemas.microsoft.com/office/drawing/2014/main" id="{D663698B-A63D-304D-823F-DD305F2E51E9}"/>
              </a:ext>
            </a:extLst>
          </p:cNvPr>
          <p:cNvGrpSpPr/>
          <p:nvPr/>
        </p:nvGrpSpPr>
        <p:grpSpPr>
          <a:xfrm>
            <a:off x="650599" y="5422551"/>
            <a:ext cx="4733290" cy="705485"/>
            <a:chOff x="7963661" y="601598"/>
            <a:chExt cx="4733290" cy="705485"/>
          </a:xfrm>
        </p:grpSpPr>
        <p:sp>
          <p:nvSpPr>
            <p:cNvPr id="49" name="object 38">
              <a:extLst>
                <a:ext uri="{FF2B5EF4-FFF2-40B4-BE49-F238E27FC236}">
                  <a16:creationId xmlns:a16="http://schemas.microsoft.com/office/drawing/2014/main" id="{293DBDA0-CFDC-4A48-A411-BDDD8A81E85E}"/>
                </a:ext>
              </a:extLst>
            </p:cNvPr>
            <p:cNvSpPr/>
            <p:nvPr/>
          </p:nvSpPr>
          <p:spPr>
            <a:xfrm>
              <a:off x="8660295" y="756094"/>
              <a:ext cx="113220" cy="1170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9">
              <a:extLst>
                <a:ext uri="{FF2B5EF4-FFF2-40B4-BE49-F238E27FC236}">
                  <a16:creationId xmlns:a16="http://schemas.microsoft.com/office/drawing/2014/main" id="{395DF315-7EA3-6144-914F-E39B0D44CC3F}"/>
                </a:ext>
              </a:extLst>
            </p:cNvPr>
            <p:cNvSpPr/>
            <p:nvPr/>
          </p:nvSpPr>
          <p:spPr>
            <a:xfrm>
              <a:off x="8506840" y="601598"/>
              <a:ext cx="221615" cy="264160"/>
            </a:xfrm>
            <a:custGeom>
              <a:avLst/>
              <a:gdLst/>
              <a:ahLst/>
              <a:cxnLst/>
              <a:rect l="l" t="t" r="r" b="b"/>
              <a:pathLst>
                <a:path w="221615" h="264159">
                  <a:moveTo>
                    <a:pt x="185369" y="0"/>
                  </a:moveTo>
                  <a:lnTo>
                    <a:pt x="7594" y="12"/>
                  </a:lnTo>
                  <a:lnTo>
                    <a:pt x="4952" y="1193"/>
                  </a:lnTo>
                  <a:lnTo>
                    <a:pt x="1079" y="5334"/>
                  </a:lnTo>
                  <a:lnTo>
                    <a:pt x="0" y="8140"/>
                  </a:lnTo>
                  <a:lnTo>
                    <a:pt x="25" y="230631"/>
                  </a:lnTo>
                  <a:lnTo>
                    <a:pt x="6673" y="249809"/>
                  </a:lnTo>
                  <a:lnTo>
                    <a:pt x="11922" y="259657"/>
                  </a:lnTo>
                  <a:lnTo>
                    <a:pt x="18499" y="263286"/>
                  </a:lnTo>
                  <a:lnTo>
                    <a:pt x="29133" y="263804"/>
                  </a:lnTo>
                  <a:lnTo>
                    <a:pt x="176949" y="263804"/>
                  </a:lnTo>
                  <a:lnTo>
                    <a:pt x="168419" y="258962"/>
                  </a:lnTo>
                  <a:lnTo>
                    <a:pt x="160793" y="252776"/>
                  </a:lnTo>
                  <a:lnTo>
                    <a:pt x="154212" y="245382"/>
                  </a:lnTo>
                  <a:lnTo>
                    <a:pt x="148818" y="236918"/>
                  </a:lnTo>
                  <a:lnTo>
                    <a:pt x="30924" y="236918"/>
                  </a:lnTo>
                  <a:lnTo>
                    <a:pt x="20256" y="233133"/>
                  </a:lnTo>
                  <a:lnTo>
                    <a:pt x="20256" y="225526"/>
                  </a:lnTo>
                  <a:lnTo>
                    <a:pt x="143852" y="225463"/>
                  </a:lnTo>
                  <a:lnTo>
                    <a:pt x="142125" y="219849"/>
                  </a:lnTo>
                  <a:lnTo>
                    <a:pt x="140995" y="212978"/>
                  </a:lnTo>
                  <a:lnTo>
                    <a:pt x="140969" y="206070"/>
                  </a:lnTo>
                  <a:lnTo>
                    <a:pt x="142130" y="193713"/>
                  </a:lnTo>
                  <a:lnTo>
                    <a:pt x="165615" y="155179"/>
                  </a:lnTo>
                  <a:lnTo>
                    <a:pt x="190666" y="144094"/>
                  </a:lnTo>
                  <a:lnTo>
                    <a:pt x="190169" y="144094"/>
                  </a:lnTo>
                  <a:lnTo>
                    <a:pt x="190204" y="136728"/>
                  </a:lnTo>
                  <a:lnTo>
                    <a:pt x="19037" y="136728"/>
                  </a:lnTo>
                  <a:lnTo>
                    <a:pt x="19037" y="115366"/>
                  </a:lnTo>
                  <a:lnTo>
                    <a:pt x="190306" y="115366"/>
                  </a:lnTo>
                  <a:lnTo>
                    <a:pt x="190394" y="96900"/>
                  </a:lnTo>
                  <a:lnTo>
                    <a:pt x="19037" y="96900"/>
                  </a:lnTo>
                  <a:lnTo>
                    <a:pt x="19037" y="75526"/>
                  </a:lnTo>
                  <a:lnTo>
                    <a:pt x="190496" y="75526"/>
                  </a:lnTo>
                  <a:lnTo>
                    <a:pt x="190575" y="59016"/>
                  </a:lnTo>
                  <a:lnTo>
                    <a:pt x="19037" y="59016"/>
                  </a:lnTo>
                  <a:lnTo>
                    <a:pt x="19037" y="37642"/>
                  </a:lnTo>
                  <a:lnTo>
                    <a:pt x="190677" y="37642"/>
                  </a:lnTo>
                  <a:lnTo>
                    <a:pt x="190728" y="26873"/>
                  </a:lnTo>
                  <a:lnTo>
                    <a:pt x="221068" y="26873"/>
                  </a:lnTo>
                  <a:lnTo>
                    <a:pt x="221068" y="22796"/>
                  </a:lnTo>
                  <a:lnTo>
                    <a:pt x="219405" y="10553"/>
                  </a:lnTo>
                  <a:lnTo>
                    <a:pt x="190893" y="10553"/>
                  </a:lnTo>
                  <a:lnTo>
                    <a:pt x="190893" y="4457"/>
                  </a:lnTo>
                  <a:lnTo>
                    <a:pt x="185369" y="0"/>
                  </a:lnTo>
                  <a:close/>
                </a:path>
                <a:path w="221615" h="264159">
                  <a:moveTo>
                    <a:pt x="143978" y="225463"/>
                  </a:moveTo>
                  <a:lnTo>
                    <a:pt x="144284" y="226390"/>
                  </a:lnTo>
                  <a:lnTo>
                    <a:pt x="143978" y="225463"/>
                  </a:lnTo>
                  <a:close/>
                </a:path>
                <a:path w="221615" h="264159">
                  <a:moveTo>
                    <a:pt x="221068" y="26873"/>
                  </a:moveTo>
                  <a:lnTo>
                    <a:pt x="200774" y="26873"/>
                  </a:lnTo>
                  <a:lnTo>
                    <a:pt x="200926" y="143078"/>
                  </a:lnTo>
                  <a:lnTo>
                    <a:pt x="208038" y="143078"/>
                  </a:lnTo>
                  <a:lnTo>
                    <a:pt x="214769" y="144411"/>
                  </a:lnTo>
                  <a:lnTo>
                    <a:pt x="221068" y="146761"/>
                  </a:lnTo>
                  <a:lnTo>
                    <a:pt x="221068" y="26873"/>
                  </a:lnTo>
                  <a:close/>
                </a:path>
                <a:path w="221615" h="264159">
                  <a:moveTo>
                    <a:pt x="191007" y="144005"/>
                  </a:moveTo>
                  <a:lnTo>
                    <a:pt x="190169" y="144094"/>
                  </a:lnTo>
                  <a:lnTo>
                    <a:pt x="190666" y="144094"/>
                  </a:lnTo>
                  <a:lnTo>
                    <a:pt x="191007" y="144005"/>
                  </a:lnTo>
                  <a:close/>
                </a:path>
                <a:path w="221615" h="264159">
                  <a:moveTo>
                    <a:pt x="54178" y="115366"/>
                  </a:moveTo>
                  <a:lnTo>
                    <a:pt x="39369" y="115366"/>
                  </a:lnTo>
                  <a:lnTo>
                    <a:pt x="39369" y="136728"/>
                  </a:lnTo>
                  <a:lnTo>
                    <a:pt x="54178" y="136728"/>
                  </a:lnTo>
                  <a:lnTo>
                    <a:pt x="54178" y="115366"/>
                  </a:lnTo>
                  <a:close/>
                </a:path>
                <a:path w="221615" h="264159">
                  <a:moveTo>
                    <a:pt x="190306" y="115366"/>
                  </a:moveTo>
                  <a:lnTo>
                    <a:pt x="171259" y="115366"/>
                  </a:lnTo>
                  <a:lnTo>
                    <a:pt x="171259" y="136728"/>
                  </a:lnTo>
                  <a:lnTo>
                    <a:pt x="190204" y="136728"/>
                  </a:lnTo>
                  <a:lnTo>
                    <a:pt x="190306" y="115366"/>
                  </a:lnTo>
                  <a:close/>
                </a:path>
                <a:path w="221615" h="264159">
                  <a:moveTo>
                    <a:pt x="54178" y="75526"/>
                  </a:moveTo>
                  <a:lnTo>
                    <a:pt x="39369" y="75526"/>
                  </a:lnTo>
                  <a:lnTo>
                    <a:pt x="39369" y="96900"/>
                  </a:lnTo>
                  <a:lnTo>
                    <a:pt x="54178" y="96900"/>
                  </a:lnTo>
                  <a:lnTo>
                    <a:pt x="54178" y="75526"/>
                  </a:lnTo>
                  <a:close/>
                </a:path>
                <a:path w="221615" h="264159">
                  <a:moveTo>
                    <a:pt x="190496" y="75526"/>
                  </a:moveTo>
                  <a:lnTo>
                    <a:pt x="171259" y="75526"/>
                  </a:lnTo>
                  <a:lnTo>
                    <a:pt x="171259" y="96900"/>
                  </a:lnTo>
                  <a:lnTo>
                    <a:pt x="190394" y="96900"/>
                  </a:lnTo>
                  <a:lnTo>
                    <a:pt x="190496" y="75526"/>
                  </a:lnTo>
                  <a:close/>
                </a:path>
                <a:path w="221615" h="264159">
                  <a:moveTo>
                    <a:pt x="54178" y="37642"/>
                  </a:moveTo>
                  <a:lnTo>
                    <a:pt x="39369" y="37642"/>
                  </a:lnTo>
                  <a:lnTo>
                    <a:pt x="39369" y="59016"/>
                  </a:lnTo>
                  <a:lnTo>
                    <a:pt x="54178" y="59016"/>
                  </a:lnTo>
                  <a:lnTo>
                    <a:pt x="54178" y="37642"/>
                  </a:lnTo>
                  <a:close/>
                </a:path>
                <a:path w="221615" h="264159">
                  <a:moveTo>
                    <a:pt x="190677" y="37642"/>
                  </a:moveTo>
                  <a:lnTo>
                    <a:pt x="171259" y="37642"/>
                  </a:lnTo>
                  <a:lnTo>
                    <a:pt x="171259" y="59016"/>
                  </a:lnTo>
                  <a:lnTo>
                    <a:pt x="190575" y="59016"/>
                  </a:lnTo>
                  <a:lnTo>
                    <a:pt x="190677" y="376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0">
              <a:extLst>
                <a:ext uri="{FF2B5EF4-FFF2-40B4-BE49-F238E27FC236}">
                  <a16:creationId xmlns:a16="http://schemas.microsoft.com/office/drawing/2014/main" id="{17C40C02-F235-8444-AA99-877942A3E473}"/>
                </a:ext>
              </a:extLst>
            </p:cNvPr>
            <p:cNvSpPr/>
            <p:nvPr/>
          </p:nvSpPr>
          <p:spPr>
            <a:xfrm>
              <a:off x="7970011" y="1028700"/>
              <a:ext cx="4720590" cy="271780"/>
            </a:xfrm>
            <a:custGeom>
              <a:avLst/>
              <a:gdLst/>
              <a:ahLst/>
              <a:cxnLst/>
              <a:rect l="l" t="t" r="r" b="b"/>
              <a:pathLst>
                <a:path w="4720590" h="271780">
                  <a:moveTo>
                    <a:pt x="0" y="0"/>
                  </a:moveTo>
                  <a:lnTo>
                    <a:pt x="1917065" y="0"/>
                  </a:lnTo>
                  <a:lnTo>
                    <a:pt x="1917065" y="271653"/>
                  </a:lnTo>
                  <a:lnTo>
                    <a:pt x="0" y="271653"/>
                  </a:lnTo>
                  <a:lnTo>
                    <a:pt x="0" y="0"/>
                  </a:lnTo>
                  <a:close/>
                </a:path>
                <a:path w="4720590" h="271780">
                  <a:moveTo>
                    <a:pt x="1917065" y="0"/>
                  </a:moveTo>
                  <a:lnTo>
                    <a:pt x="4720336" y="0"/>
                  </a:lnTo>
                  <a:lnTo>
                    <a:pt x="4720336" y="271653"/>
                  </a:lnTo>
                  <a:lnTo>
                    <a:pt x="1917065" y="271653"/>
                  </a:lnTo>
                  <a:lnTo>
                    <a:pt x="1917065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41">
            <a:extLst>
              <a:ext uri="{FF2B5EF4-FFF2-40B4-BE49-F238E27FC236}">
                <a16:creationId xmlns:a16="http://schemas.microsoft.com/office/drawing/2014/main" id="{399FA003-1D24-5647-A8C3-F6F935E50BC7}"/>
              </a:ext>
            </a:extLst>
          </p:cNvPr>
          <p:cNvSpPr txBox="1"/>
          <p:nvPr/>
        </p:nvSpPr>
        <p:spPr>
          <a:xfrm>
            <a:off x="761724" y="5830094"/>
            <a:ext cx="4292600" cy="28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147570" algn="l"/>
              </a:tabLst>
            </a:pPr>
            <a:r>
              <a:rPr sz="1700" spc="40" dirty="0">
                <a:latin typeface="Arial"/>
                <a:cs typeface="Arial"/>
              </a:rPr>
              <a:t>tbl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spc="20" dirty="0">
                <a:latin typeface="Arial"/>
                <a:cs typeface="Arial"/>
              </a:rPr>
              <a:t>id: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C00000"/>
                </a:solidFill>
                <a:latin typeface="Arial"/>
                <a:cs typeface="Arial"/>
              </a:rPr>
              <a:t>variable-len</a:t>
            </a:r>
            <a:r>
              <a:rPr sz="1700" i="1" spc="-10" dirty="0">
                <a:latin typeface="Arial"/>
                <a:cs typeface="Arial"/>
              </a:rPr>
              <a:t>	</a:t>
            </a:r>
            <a:r>
              <a:rPr sz="1700" spc="-10" dirty="0">
                <a:latin typeface="Arial"/>
                <a:cs typeface="Arial"/>
              </a:rPr>
              <a:t>feature </a:t>
            </a:r>
            <a:r>
              <a:rPr sz="1700" spc="20" dirty="0">
                <a:latin typeface="Arial"/>
                <a:cs typeface="Arial"/>
              </a:rPr>
              <a:t>id: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C00000"/>
                </a:solidFill>
                <a:latin typeface="Arial"/>
                <a:cs typeface="Arial"/>
              </a:rPr>
              <a:t>variable-len</a:t>
            </a:r>
            <a:endParaRPr sz="17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67" name="object 42">
            <a:extLst>
              <a:ext uri="{FF2B5EF4-FFF2-40B4-BE49-F238E27FC236}">
                <a16:creationId xmlns:a16="http://schemas.microsoft.com/office/drawing/2014/main" id="{FE54FE00-4F2A-9A4A-BA1E-F4314F9BE427}"/>
              </a:ext>
            </a:extLst>
          </p:cNvPr>
          <p:cNvSpPr txBox="1"/>
          <p:nvPr/>
        </p:nvSpPr>
        <p:spPr>
          <a:xfrm>
            <a:off x="264266" y="5243989"/>
            <a:ext cx="860425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0029" marR="5080" indent="-240665">
              <a:lnSpc>
                <a:spcPct val="101899"/>
              </a:lnSpc>
              <a:spcBef>
                <a:spcPts val="55"/>
              </a:spcBef>
            </a:pPr>
            <a:r>
              <a:rPr sz="1800" dirty="0">
                <a:latin typeface="Carlito"/>
                <a:cs typeface="Carlito"/>
              </a:rPr>
              <a:t>En</a:t>
            </a:r>
            <a:r>
              <a:rPr sz="1800" spc="-20" dirty="0">
                <a:latin typeface="Carlito"/>
                <a:cs typeface="Carlito"/>
              </a:rPr>
              <a:t>c</a:t>
            </a:r>
            <a:r>
              <a:rPr sz="1800" spc="-5" dirty="0">
                <a:latin typeface="Carlito"/>
                <a:cs typeface="Carlito"/>
              </a:rPr>
              <a:t>oding  Dict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68" name="object 43">
            <a:extLst>
              <a:ext uri="{FF2B5EF4-FFF2-40B4-BE49-F238E27FC236}">
                <a16:creationId xmlns:a16="http://schemas.microsoft.com/office/drawing/2014/main" id="{BB9F49EB-EE51-7649-80EA-5E2B946FB4F5}"/>
              </a:ext>
            </a:extLst>
          </p:cNvPr>
          <p:cNvGrpSpPr/>
          <p:nvPr/>
        </p:nvGrpSpPr>
        <p:grpSpPr>
          <a:xfrm>
            <a:off x="1570969" y="5200048"/>
            <a:ext cx="2449195" cy="631825"/>
            <a:chOff x="8884031" y="379095"/>
            <a:chExt cx="2449195" cy="631825"/>
          </a:xfrm>
        </p:grpSpPr>
        <p:sp>
          <p:nvSpPr>
            <p:cNvPr id="69" name="object 44">
              <a:extLst>
                <a:ext uri="{FF2B5EF4-FFF2-40B4-BE49-F238E27FC236}">
                  <a16:creationId xmlns:a16="http://schemas.microsoft.com/office/drawing/2014/main" id="{97550E9F-DB37-3042-BF62-D681AA3BC4E2}"/>
                </a:ext>
              </a:extLst>
            </p:cNvPr>
            <p:cNvSpPr/>
            <p:nvPr/>
          </p:nvSpPr>
          <p:spPr>
            <a:xfrm>
              <a:off x="8928481" y="412750"/>
              <a:ext cx="0" cy="490220"/>
            </a:xfrm>
            <a:custGeom>
              <a:avLst/>
              <a:gdLst/>
              <a:ahLst/>
              <a:cxnLst/>
              <a:rect l="l" t="t" r="r" b="b"/>
              <a:pathLst>
                <a:path h="490219">
                  <a:moveTo>
                    <a:pt x="0" y="0"/>
                  </a:moveTo>
                  <a:lnTo>
                    <a:pt x="0" y="49021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45">
              <a:extLst>
                <a:ext uri="{FF2B5EF4-FFF2-40B4-BE49-F238E27FC236}">
                  <a16:creationId xmlns:a16="http://schemas.microsoft.com/office/drawing/2014/main" id="{C8904AE3-7D1F-3C4D-A277-11200ABB29B1}"/>
                </a:ext>
              </a:extLst>
            </p:cNvPr>
            <p:cNvSpPr/>
            <p:nvPr/>
          </p:nvSpPr>
          <p:spPr>
            <a:xfrm>
              <a:off x="8884031" y="896620"/>
              <a:ext cx="88900" cy="114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46">
              <a:extLst>
                <a:ext uri="{FF2B5EF4-FFF2-40B4-BE49-F238E27FC236}">
                  <a16:creationId xmlns:a16="http://schemas.microsoft.com/office/drawing/2014/main" id="{A14B6FBC-7524-7143-918E-C8E9A17ACBB8}"/>
                </a:ext>
              </a:extLst>
            </p:cNvPr>
            <p:cNvSpPr/>
            <p:nvPr/>
          </p:nvSpPr>
          <p:spPr>
            <a:xfrm>
              <a:off x="11287887" y="385445"/>
              <a:ext cx="635" cy="517525"/>
            </a:xfrm>
            <a:custGeom>
              <a:avLst/>
              <a:gdLst/>
              <a:ahLst/>
              <a:cxnLst/>
              <a:rect l="l" t="t" r="r" b="b"/>
              <a:pathLst>
                <a:path w="634" h="517525">
                  <a:moveTo>
                    <a:pt x="0" y="0"/>
                  </a:moveTo>
                  <a:lnTo>
                    <a:pt x="507" y="5175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47">
              <a:extLst>
                <a:ext uri="{FF2B5EF4-FFF2-40B4-BE49-F238E27FC236}">
                  <a16:creationId xmlns:a16="http://schemas.microsoft.com/office/drawing/2014/main" id="{E053A01C-854C-D84B-AE95-8CF79875CF8E}"/>
                </a:ext>
              </a:extLst>
            </p:cNvPr>
            <p:cNvSpPr/>
            <p:nvPr/>
          </p:nvSpPr>
          <p:spPr>
            <a:xfrm>
              <a:off x="11243945" y="896620"/>
              <a:ext cx="88900" cy="1143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105">
            <a:extLst>
              <a:ext uri="{FF2B5EF4-FFF2-40B4-BE49-F238E27FC236}">
                <a16:creationId xmlns:a16="http://schemas.microsoft.com/office/drawing/2014/main" id="{224E9CB7-F21B-9940-91DF-C5BDD57B912B}"/>
              </a:ext>
            </a:extLst>
          </p:cNvPr>
          <p:cNvSpPr txBox="1"/>
          <p:nvPr/>
        </p:nvSpPr>
        <p:spPr>
          <a:xfrm>
            <a:off x="2214267" y="6149738"/>
            <a:ext cx="1069213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rlito"/>
                <a:cs typeface="Carlito"/>
              </a:rPr>
              <a:t>Flat </a:t>
            </a:r>
            <a:r>
              <a:rPr sz="2200" spc="-20" dirty="0">
                <a:latin typeface="Carlito"/>
                <a:cs typeface="Carlito"/>
              </a:rPr>
              <a:t>Keys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77" name="object 48">
            <a:extLst>
              <a:ext uri="{FF2B5EF4-FFF2-40B4-BE49-F238E27FC236}">
                <a16:creationId xmlns:a16="http://schemas.microsoft.com/office/drawing/2014/main" id="{88DD4666-D7A0-0345-9A38-A244D5E3CB8E}"/>
              </a:ext>
            </a:extLst>
          </p:cNvPr>
          <p:cNvSpPr txBox="1"/>
          <p:nvPr/>
        </p:nvSpPr>
        <p:spPr>
          <a:xfrm>
            <a:off x="3006797" y="4731502"/>
            <a:ext cx="1481455" cy="513602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1365"/>
              </a:spcBef>
            </a:pPr>
            <a:r>
              <a:rPr sz="2200" dirty="0">
                <a:latin typeface="Carlito"/>
                <a:cs typeface="Carlito"/>
              </a:rPr>
              <a:t>Input</a:t>
            </a:r>
            <a:r>
              <a:rPr sz="2200" spc="-8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IDs</a:t>
            </a:r>
          </a:p>
        </p:txBody>
      </p:sp>
      <p:sp>
        <p:nvSpPr>
          <p:cNvPr id="78" name="object 48">
            <a:extLst>
              <a:ext uri="{FF2B5EF4-FFF2-40B4-BE49-F238E27FC236}">
                <a16:creationId xmlns:a16="http://schemas.microsoft.com/office/drawing/2014/main" id="{191D3028-3CE3-8848-98C8-015D56A30BA7}"/>
              </a:ext>
            </a:extLst>
          </p:cNvPr>
          <p:cNvSpPr txBox="1"/>
          <p:nvPr/>
        </p:nvSpPr>
        <p:spPr>
          <a:xfrm>
            <a:off x="3006796" y="5162463"/>
            <a:ext cx="1481455" cy="452047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35"/>
              </a:spcBef>
            </a:pPr>
            <a:r>
              <a:rPr sz="1800" spc="-5" dirty="0">
                <a:latin typeface="Arial"/>
                <a:cs typeface="Arial"/>
              </a:rPr>
              <a:t>Hashing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9" name="object 48">
            <a:extLst>
              <a:ext uri="{FF2B5EF4-FFF2-40B4-BE49-F238E27FC236}">
                <a16:creationId xmlns:a16="http://schemas.microsoft.com/office/drawing/2014/main" id="{82DE90FB-60F0-4242-9E0F-D6FC258B8BA7}"/>
              </a:ext>
            </a:extLst>
          </p:cNvPr>
          <p:cNvSpPr txBox="1"/>
          <p:nvPr/>
        </p:nvSpPr>
        <p:spPr>
          <a:xfrm>
            <a:off x="732812" y="4737308"/>
            <a:ext cx="1481455" cy="513602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1365"/>
              </a:spcBef>
            </a:pPr>
            <a:r>
              <a:rPr lang="en-US" altLang="zh-CN" sz="2200" dirty="0">
                <a:latin typeface="Carlito"/>
                <a:cs typeface="Carlito"/>
              </a:rPr>
              <a:t>Table</a:t>
            </a:r>
            <a:r>
              <a:rPr sz="2200" spc="-8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ID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C53ECD-E2AD-B94E-8D44-5369FD6654C1}"/>
              </a:ext>
            </a:extLst>
          </p:cNvPr>
          <p:cNvSpPr txBox="1"/>
          <p:nvPr/>
        </p:nvSpPr>
        <p:spPr>
          <a:xfrm>
            <a:off x="5628110" y="5745162"/>
            <a:ext cx="339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Check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our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paper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for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more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details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D59B746-8E33-4945-86A7-DB7C1319960A}"/>
              </a:ext>
            </a:extLst>
          </p:cNvPr>
          <p:cNvSpPr/>
          <p:nvPr/>
        </p:nvSpPr>
        <p:spPr>
          <a:xfrm>
            <a:off x="6096000" y="2344972"/>
            <a:ext cx="5873305" cy="3205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E44521-0815-A848-BBA2-EDB9C72EF43F}"/>
              </a:ext>
            </a:extLst>
          </p:cNvPr>
          <p:cNvSpPr txBox="1"/>
          <p:nvPr/>
        </p:nvSpPr>
        <p:spPr>
          <a:xfrm>
            <a:off x="264266" y="3420554"/>
            <a:ext cx="7191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Gill Sans SemiBold" charset="0"/>
                <a:cs typeface="Gill Sans SemiBold" charset="0"/>
              </a:rPr>
              <a:t>Naive method encounters severe hash collisions</a:t>
            </a:r>
          </a:p>
          <a:p>
            <a:endParaRPr lang="en-US" altLang="zh-CN" sz="2400" b="1" dirty="0">
              <a:latin typeface="Gill Sans SemiBold" charset="0"/>
              <a:cs typeface="Gill Sans SemiBold" charset="0"/>
            </a:endParaRPr>
          </a:p>
          <a:p>
            <a:endParaRPr lang="zh-CN" altLang="en-US" sz="2400" b="1" dirty="0">
              <a:latin typeface="Gill Sans SemiBold" charset="0"/>
              <a:cs typeface="Gill Sans SemiBold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6D5E72-3B80-49A2-835B-D7ECD3E8616D}"/>
              </a:ext>
            </a:extLst>
          </p:cNvPr>
          <p:cNvSpPr/>
          <p:nvPr/>
        </p:nvSpPr>
        <p:spPr>
          <a:xfrm>
            <a:off x="5628110" y="50589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SzPct val="80000"/>
              <a:buFont typeface="Wingdings" pitchFamily="2" charset="2"/>
              <a:buChar char="v"/>
            </a:pP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 SemiBold" panose="020B0702020104020203" pitchFamily="34" charset="0"/>
                <a:cs typeface="Gill Sans" panose="020B0502020104020203" pitchFamily="34" charset="-79"/>
              </a:rPr>
              <a:t>Storage cost : 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O(# of EMB tables)</a:t>
            </a:r>
          </a:p>
          <a:p>
            <a:pPr>
              <a:buSzPct val="80000"/>
              <a:buFont typeface="Wingdings" pitchFamily="2" charset="2"/>
              <a:buChar char="v"/>
            </a:pP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 SemiBold" panose="020B0702020104020203" pitchFamily="34" charset="0"/>
                <a:cs typeface="Gill Sans" panose="020B0502020104020203" pitchFamily="34" charset="-79"/>
              </a:rPr>
              <a:t>Time cost     : 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One </a:t>
            </a:r>
            <a:r>
              <a:rPr lang="en-US" altLang="zh-CN" dirty="0" err="1">
                <a:latin typeface="Gill Sans" panose="020B0502020104020203" pitchFamily="34" charset="-79"/>
                <a:cs typeface="Gill Sans" panose="020B0502020104020203" pitchFamily="34" charset="-79"/>
              </a:rPr>
              <a:t>dict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 lookup for </a:t>
            </a:r>
            <a:r>
              <a:rPr lang="en-US" altLang="zh-CN" u="sng" dirty="0">
                <a:latin typeface="Gill Sans" panose="020B0502020104020203" pitchFamily="34" charset="-79"/>
                <a:cs typeface="Gill Sans" panose="020B0502020104020203" pitchFamily="34" charset="-79"/>
              </a:rPr>
              <a:t>all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 IDs of one EMB table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EE0E4B2-14DC-E64E-A3D7-C72EBA5AE6A9}"/>
              </a:ext>
            </a:extLst>
          </p:cNvPr>
          <p:cNvSpPr/>
          <p:nvPr/>
        </p:nvSpPr>
        <p:spPr>
          <a:xfrm>
            <a:off x="561937" y="2162216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User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EMB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 err="1">
                <a:latin typeface="Gill Sans" panose="020B0502020104020203" pitchFamily="34" charset="-79"/>
                <a:cs typeface="Gill Sans" panose="020B0502020104020203" pitchFamily="34" charset="-79"/>
              </a:rPr>
              <a:t>Tbl</a:t>
            </a:r>
            <a:endParaRPr lang="zh-CN" altLang="en-US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392A9D0-D4F6-374C-A2D0-9F788ACC0411}"/>
              </a:ext>
            </a:extLst>
          </p:cNvPr>
          <p:cNvGrpSpPr/>
          <p:nvPr/>
        </p:nvGrpSpPr>
        <p:grpSpPr>
          <a:xfrm>
            <a:off x="1107922" y="2663551"/>
            <a:ext cx="383046" cy="424733"/>
            <a:chOff x="714309" y="1887621"/>
            <a:chExt cx="815265" cy="653183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C09DB55-5D2D-674A-B094-8C22D017D749}"/>
                </a:ext>
              </a:extLst>
            </p:cNvPr>
            <p:cNvSpPr/>
            <p:nvPr/>
          </p:nvSpPr>
          <p:spPr>
            <a:xfrm>
              <a:off x="714309" y="1887621"/>
              <a:ext cx="199692" cy="65318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DDE53C2-978B-7B40-96AA-D696B89C1CE6}"/>
                </a:ext>
              </a:extLst>
            </p:cNvPr>
            <p:cNvSpPr/>
            <p:nvPr/>
          </p:nvSpPr>
          <p:spPr>
            <a:xfrm>
              <a:off x="919500" y="1887621"/>
              <a:ext cx="199692" cy="653183"/>
            </a:xfrm>
            <a:prstGeom prst="rect">
              <a:avLst/>
            </a:prstGeom>
            <a:solidFill>
              <a:srgbClr val="FF743E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4F379ACC-47D8-3049-9EBC-2AA2CFEF4E94}"/>
                </a:ext>
              </a:extLst>
            </p:cNvPr>
            <p:cNvSpPr/>
            <p:nvPr/>
          </p:nvSpPr>
          <p:spPr>
            <a:xfrm>
              <a:off x="1124691" y="1887621"/>
              <a:ext cx="199692" cy="65318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15A07E2B-21A9-3A47-BBF8-FE4983FA55A5}"/>
                </a:ext>
              </a:extLst>
            </p:cNvPr>
            <p:cNvSpPr/>
            <p:nvPr/>
          </p:nvSpPr>
          <p:spPr>
            <a:xfrm>
              <a:off x="1329882" y="1887621"/>
              <a:ext cx="199692" cy="65318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799295AE-7F32-194D-87CC-A3F33F4D3F8C}"/>
              </a:ext>
            </a:extLst>
          </p:cNvPr>
          <p:cNvSpPr/>
          <p:nvPr/>
        </p:nvSpPr>
        <p:spPr>
          <a:xfrm>
            <a:off x="594609" y="3104670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City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EMB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 err="1">
                <a:latin typeface="Gill Sans" panose="020B0502020104020203" pitchFamily="34" charset="-79"/>
                <a:cs typeface="Gill Sans" panose="020B0502020104020203" pitchFamily="34" charset="-79"/>
              </a:rPr>
              <a:t>Tbl</a:t>
            </a: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F079CC-8431-894B-B4E3-08A5D5E5FDBE}"/>
              </a:ext>
            </a:extLst>
          </p:cNvPr>
          <p:cNvGrpSpPr/>
          <p:nvPr/>
        </p:nvGrpSpPr>
        <p:grpSpPr>
          <a:xfrm>
            <a:off x="1038465" y="1737483"/>
            <a:ext cx="581546" cy="424734"/>
            <a:chOff x="784465" y="1737483"/>
            <a:chExt cx="581546" cy="424734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2795B65-0C15-9949-AF34-0B24F0DAEE30}"/>
                </a:ext>
              </a:extLst>
            </p:cNvPr>
            <p:cNvSpPr/>
            <p:nvPr/>
          </p:nvSpPr>
          <p:spPr>
            <a:xfrm>
              <a:off x="784465" y="1737484"/>
              <a:ext cx="93824" cy="42473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FEBA71C-4F2F-3C43-9E73-D2142B9C0619}"/>
                </a:ext>
              </a:extLst>
            </p:cNvPr>
            <p:cNvSpPr/>
            <p:nvPr/>
          </p:nvSpPr>
          <p:spPr>
            <a:xfrm>
              <a:off x="880873" y="1737484"/>
              <a:ext cx="93824" cy="424733"/>
            </a:xfrm>
            <a:prstGeom prst="rect">
              <a:avLst/>
            </a:prstGeom>
            <a:solidFill>
              <a:srgbClr val="FF743E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062B89E-3FBB-4E4A-9922-EE45D26ED561}"/>
                </a:ext>
              </a:extLst>
            </p:cNvPr>
            <p:cNvSpPr/>
            <p:nvPr/>
          </p:nvSpPr>
          <p:spPr>
            <a:xfrm>
              <a:off x="977280" y="1737484"/>
              <a:ext cx="93824" cy="42473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9ADD784-7A58-1348-BB1A-D075D822DE1D}"/>
                </a:ext>
              </a:extLst>
            </p:cNvPr>
            <p:cNvSpPr/>
            <p:nvPr/>
          </p:nvSpPr>
          <p:spPr>
            <a:xfrm>
              <a:off x="1073688" y="1737484"/>
              <a:ext cx="93824" cy="42473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276F7604-9CDD-D94B-AB84-644200BB55A9}"/>
                </a:ext>
              </a:extLst>
            </p:cNvPr>
            <p:cNvSpPr/>
            <p:nvPr/>
          </p:nvSpPr>
          <p:spPr>
            <a:xfrm>
              <a:off x="1170095" y="1737484"/>
              <a:ext cx="93824" cy="42473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A4D6268-578A-2043-A042-E6C2458D6719}"/>
                </a:ext>
              </a:extLst>
            </p:cNvPr>
            <p:cNvSpPr/>
            <p:nvPr/>
          </p:nvSpPr>
          <p:spPr>
            <a:xfrm>
              <a:off x="1272187" y="1737483"/>
              <a:ext cx="93824" cy="42473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77500" lnSpcReduction="20000"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2AEB038F-C36B-C24F-98DE-01ED85502285}"/>
              </a:ext>
            </a:extLst>
          </p:cNvPr>
          <p:cNvSpPr/>
          <p:nvPr/>
        </p:nvSpPr>
        <p:spPr>
          <a:xfrm>
            <a:off x="1869419" y="1831993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ID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212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6D71C12-7514-2946-8583-D482001D9190}"/>
              </a:ext>
            </a:extLst>
          </p:cNvPr>
          <p:cNvSpPr/>
          <p:nvPr/>
        </p:nvSpPr>
        <p:spPr>
          <a:xfrm>
            <a:off x="1869419" y="273533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ID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212</a:t>
            </a:r>
            <a:endParaRPr lang="zh-CN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979058F-A575-9747-8488-FE959578C125}"/>
              </a:ext>
            </a:extLst>
          </p:cNvPr>
          <p:cNvSpPr/>
          <p:nvPr/>
        </p:nvSpPr>
        <p:spPr>
          <a:xfrm>
            <a:off x="3225423" y="2327804"/>
            <a:ext cx="1261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one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flat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key</a:t>
            </a:r>
            <a:endParaRPr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6BB228D-3277-5F4B-8068-40FD4B2C4E6C}"/>
              </a:ext>
            </a:extLst>
          </p:cNvPr>
          <p:cNvCxnSpPr>
            <a:stCxn id="93" idx="3"/>
            <a:endCxn id="94" idx="1"/>
          </p:cNvCxnSpPr>
          <p:nvPr/>
        </p:nvCxnSpPr>
        <p:spPr>
          <a:xfrm>
            <a:off x="2695286" y="2016659"/>
            <a:ext cx="530137" cy="4958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3E5F4D8F-4248-7249-B1EC-30839C58F247}"/>
              </a:ext>
            </a:extLst>
          </p:cNvPr>
          <p:cNvCxnSpPr>
            <a:cxnSpLocks/>
            <a:stCxn id="26" idx="3"/>
            <a:endCxn id="94" idx="1"/>
          </p:cNvCxnSpPr>
          <p:nvPr/>
        </p:nvCxnSpPr>
        <p:spPr>
          <a:xfrm flipV="1">
            <a:off x="2695286" y="2512470"/>
            <a:ext cx="530137" cy="407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爆炸形 2 30">
            <a:extLst>
              <a:ext uri="{FF2B5EF4-FFF2-40B4-BE49-F238E27FC236}">
                <a16:creationId xmlns:a16="http://schemas.microsoft.com/office/drawing/2014/main" id="{C967A377-42AD-B04A-A897-0882A5A10A47}"/>
              </a:ext>
            </a:extLst>
          </p:cNvPr>
          <p:cNvSpPr/>
          <p:nvPr/>
        </p:nvSpPr>
        <p:spPr>
          <a:xfrm>
            <a:off x="3083496" y="2051528"/>
            <a:ext cx="2417185" cy="346426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Conflicts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27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6" grpId="0"/>
      <p:bldP spid="67" grpId="0"/>
      <p:bldP spid="76" grpId="0"/>
      <p:bldP spid="77" grpId="0"/>
      <p:bldP spid="78" grpId="0"/>
      <p:bldP spid="79" grpId="0"/>
      <p:bldP spid="12" grpId="0"/>
      <p:bldP spid="2" grpId="0"/>
      <p:bldP spid="23" grpId="0"/>
      <p:bldP spid="24" grpId="0"/>
      <p:bldP spid="91" grpId="0"/>
      <p:bldP spid="93" grpId="0"/>
      <p:bldP spid="26" grpId="0"/>
      <p:bldP spid="94" grpId="0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709A981-860D-D043-92CB-C76A8B069179}"/>
              </a:ext>
            </a:extLst>
          </p:cNvPr>
          <p:cNvSpPr/>
          <p:nvPr/>
        </p:nvSpPr>
        <p:spPr>
          <a:xfrm>
            <a:off x="6382020" y="3368914"/>
            <a:ext cx="5351145" cy="42501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Flat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Cache (details)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13</a:t>
            </a:fld>
            <a:endParaRPr lang="en-US"/>
          </a:p>
        </p:txBody>
      </p:sp>
      <p:sp>
        <p:nvSpPr>
          <p:cNvPr id="6" name="object 51">
            <a:extLst>
              <a:ext uri="{FF2B5EF4-FFF2-40B4-BE49-F238E27FC236}">
                <a16:creationId xmlns:a16="http://schemas.microsoft.com/office/drawing/2014/main" id="{0BE0484E-FB2B-5F44-93E8-F6A6F0EABFB5}"/>
              </a:ext>
            </a:extLst>
          </p:cNvPr>
          <p:cNvSpPr txBox="1"/>
          <p:nvPr/>
        </p:nvSpPr>
        <p:spPr>
          <a:xfrm>
            <a:off x="6481702" y="1376569"/>
            <a:ext cx="993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ID_List</a:t>
            </a:r>
            <a:r>
              <a:rPr sz="2200" spc="-8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0</a:t>
            </a:r>
          </a:p>
        </p:txBody>
      </p:sp>
      <p:sp>
        <p:nvSpPr>
          <p:cNvPr id="9" name="object 53">
            <a:extLst>
              <a:ext uri="{FF2B5EF4-FFF2-40B4-BE49-F238E27FC236}">
                <a16:creationId xmlns:a16="http://schemas.microsoft.com/office/drawing/2014/main" id="{4850DFCA-EE09-7F4A-B217-D13102AF2D76}"/>
              </a:ext>
            </a:extLst>
          </p:cNvPr>
          <p:cNvSpPr txBox="1"/>
          <p:nvPr/>
        </p:nvSpPr>
        <p:spPr>
          <a:xfrm>
            <a:off x="8331367" y="1385333"/>
            <a:ext cx="993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ID_List</a:t>
            </a:r>
            <a:r>
              <a:rPr sz="2200" spc="-8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1</a:t>
            </a:r>
          </a:p>
        </p:txBody>
      </p:sp>
      <p:sp>
        <p:nvSpPr>
          <p:cNvPr id="11" name="object 55">
            <a:extLst>
              <a:ext uri="{FF2B5EF4-FFF2-40B4-BE49-F238E27FC236}">
                <a16:creationId xmlns:a16="http://schemas.microsoft.com/office/drawing/2014/main" id="{5F9406E1-20F1-C84F-9F07-FF7E7DB3B4C5}"/>
              </a:ext>
            </a:extLst>
          </p:cNvPr>
          <p:cNvSpPr txBox="1"/>
          <p:nvPr/>
        </p:nvSpPr>
        <p:spPr>
          <a:xfrm>
            <a:off x="10342183" y="1361329"/>
            <a:ext cx="12255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ID_List</a:t>
            </a:r>
            <a:r>
              <a:rPr sz="2200" spc="-8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n-1</a:t>
            </a:r>
            <a:endParaRPr sz="2200">
              <a:latin typeface="Carlito"/>
              <a:cs typeface="Carlito"/>
            </a:endParaRPr>
          </a:p>
        </p:txBody>
      </p:sp>
      <p:graphicFrame>
        <p:nvGraphicFramePr>
          <p:cNvPr id="13" name="object 89">
            <a:extLst>
              <a:ext uri="{FF2B5EF4-FFF2-40B4-BE49-F238E27FC236}">
                <a16:creationId xmlns:a16="http://schemas.microsoft.com/office/drawing/2014/main" id="{1DB54659-6D5E-B248-9762-3472BB036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282139"/>
              </p:ext>
            </p:extLst>
          </p:nvPr>
        </p:nvGraphicFramePr>
        <p:xfrm>
          <a:off x="6804464" y="4139167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95">
            <a:extLst>
              <a:ext uri="{FF2B5EF4-FFF2-40B4-BE49-F238E27FC236}">
                <a16:creationId xmlns:a16="http://schemas.microsoft.com/office/drawing/2014/main" id="{6106B09D-EB9C-A648-AC9F-C84D23E1D8D1}"/>
              </a:ext>
            </a:extLst>
          </p:cNvPr>
          <p:cNvSpPr/>
          <p:nvPr/>
        </p:nvSpPr>
        <p:spPr>
          <a:xfrm>
            <a:off x="7012358" y="3793934"/>
            <a:ext cx="88900" cy="312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6">
            <a:extLst>
              <a:ext uri="{FF2B5EF4-FFF2-40B4-BE49-F238E27FC236}">
                <a16:creationId xmlns:a16="http://schemas.microsoft.com/office/drawing/2014/main" id="{7DF07352-3532-804B-BC4C-843E7C977695}"/>
              </a:ext>
            </a:extLst>
          </p:cNvPr>
          <p:cNvSpPr/>
          <p:nvPr/>
        </p:nvSpPr>
        <p:spPr>
          <a:xfrm>
            <a:off x="8696875" y="3797109"/>
            <a:ext cx="88900" cy="308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7">
            <a:extLst>
              <a:ext uri="{FF2B5EF4-FFF2-40B4-BE49-F238E27FC236}">
                <a16:creationId xmlns:a16="http://schemas.microsoft.com/office/drawing/2014/main" id="{B186348E-19F4-3348-A718-AB0C04A3E542}"/>
              </a:ext>
            </a:extLst>
          </p:cNvPr>
          <p:cNvSpPr/>
          <p:nvPr/>
        </p:nvSpPr>
        <p:spPr>
          <a:xfrm>
            <a:off x="11049129" y="3793934"/>
            <a:ext cx="88900" cy="325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99">
            <a:extLst>
              <a:ext uri="{FF2B5EF4-FFF2-40B4-BE49-F238E27FC236}">
                <a16:creationId xmlns:a16="http://schemas.microsoft.com/office/drawing/2014/main" id="{419D8219-FC6B-0F41-BE2D-5C64BA062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29721"/>
              </p:ext>
            </p:extLst>
          </p:nvPr>
        </p:nvGraphicFramePr>
        <p:xfrm>
          <a:off x="8516103" y="4101067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101">
            <a:extLst>
              <a:ext uri="{FF2B5EF4-FFF2-40B4-BE49-F238E27FC236}">
                <a16:creationId xmlns:a16="http://schemas.microsoft.com/office/drawing/2014/main" id="{916B1E4A-2F26-2F46-B5F5-616F57AE6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11774"/>
              </p:ext>
            </p:extLst>
          </p:nvPr>
        </p:nvGraphicFramePr>
        <p:xfrm>
          <a:off x="10868358" y="4139167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03">
            <a:extLst>
              <a:ext uri="{FF2B5EF4-FFF2-40B4-BE49-F238E27FC236}">
                <a16:creationId xmlns:a16="http://schemas.microsoft.com/office/drawing/2014/main" id="{78257F7C-34BD-4546-8E5A-DBDE75AE1671}"/>
              </a:ext>
            </a:extLst>
          </p:cNvPr>
          <p:cNvSpPr txBox="1"/>
          <p:nvPr/>
        </p:nvSpPr>
        <p:spPr>
          <a:xfrm>
            <a:off x="9744011" y="4099684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20" name="object 87">
            <a:extLst>
              <a:ext uri="{FF2B5EF4-FFF2-40B4-BE49-F238E27FC236}">
                <a16:creationId xmlns:a16="http://schemas.microsoft.com/office/drawing/2014/main" id="{37B9F8C0-630F-6C44-A71D-A36972DBFA82}"/>
              </a:ext>
            </a:extLst>
          </p:cNvPr>
          <p:cNvSpPr txBox="1"/>
          <p:nvPr/>
        </p:nvSpPr>
        <p:spPr>
          <a:xfrm>
            <a:off x="6371274" y="1914387"/>
            <a:ext cx="5350510" cy="398827"/>
          </a:xfrm>
          <a:prstGeom prst="rect">
            <a:avLst/>
          </a:prstGeom>
          <a:solidFill>
            <a:srgbClr val="507EB5"/>
          </a:solidFill>
          <a:ln w="25400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Flat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Keys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5" name="object 88">
            <a:extLst>
              <a:ext uri="{FF2B5EF4-FFF2-40B4-BE49-F238E27FC236}">
                <a16:creationId xmlns:a16="http://schemas.microsoft.com/office/drawing/2014/main" id="{5C075312-F786-F943-A600-415D51A12F39}"/>
              </a:ext>
            </a:extLst>
          </p:cNvPr>
          <p:cNvSpPr txBox="1"/>
          <p:nvPr/>
        </p:nvSpPr>
        <p:spPr>
          <a:xfrm>
            <a:off x="9627681" y="1307735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7" name="object 36">
            <a:extLst>
              <a:ext uri="{FF2B5EF4-FFF2-40B4-BE49-F238E27FC236}">
                <a16:creationId xmlns:a16="http://schemas.microsoft.com/office/drawing/2014/main" id="{AA10C118-83AE-394E-9F28-163BAD1CB349}"/>
              </a:ext>
            </a:extLst>
          </p:cNvPr>
          <p:cNvSpPr/>
          <p:nvPr/>
        </p:nvSpPr>
        <p:spPr>
          <a:xfrm>
            <a:off x="6370639" y="2410736"/>
            <a:ext cx="5351145" cy="868044"/>
          </a:xfrm>
          <a:custGeom>
            <a:avLst/>
            <a:gdLst/>
            <a:ahLst/>
            <a:cxnLst/>
            <a:rect l="l" t="t" r="r" b="b"/>
            <a:pathLst>
              <a:path w="5351145" h="868045">
                <a:moveTo>
                  <a:pt x="5351081" y="0"/>
                </a:moveTo>
                <a:lnTo>
                  <a:pt x="0" y="0"/>
                </a:lnTo>
                <a:lnTo>
                  <a:pt x="0" y="868011"/>
                </a:lnTo>
                <a:lnTo>
                  <a:pt x="5351081" y="868011"/>
                </a:lnTo>
                <a:lnTo>
                  <a:pt x="5351081" y="0"/>
                </a:lnTo>
                <a:close/>
              </a:path>
            </a:pathLst>
          </a:custGeom>
          <a:solidFill>
            <a:srgbClr val="FDF4D9"/>
          </a:solidFill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TextBox 181">
            <a:extLst>
              <a:ext uri="{FF2B5EF4-FFF2-40B4-BE49-F238E27FC236}">
                <a16:creationId xmlns:a16="http://schemas.microsoft.com/office/drawing/2014/main" id="{84F66CAF-C870-604F-BCD9-5CBE31B3AE02}"/>
              </a:ext>
            </a:extLst>
          </p:cNvPr>
          <p:cNvSpPr txBox="1"/>
          <p:nvPr/>
        </p:nvSpPr>
        <p:spPr>
          <a:xfrm>
            <a:off x="8124701" y="2559285"/>
            <a:ext cx="12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" dirty="0">
                <a:latin typeface="Carlito"/>
                <a:cs typeface="Carlito"/>
              </a:rPr>
              <a:t>Cache </a:t>
            </a:r>
            <a:r>
              <a:rPr lang="en-US" dirty="0" err="1">
                <a:latin typeface="Carlito"/>
                <a:cs typeface="Carlito"/>
              </a:rPr>
              <a:t>Tbl</a:t>
            </a:r>
            <a:r>
              <a:rPr lang="en-US" dirty="0">
                <a:latin typeface="Carlito"/>
                <a:cs typeface="Carlito"/>
              </a:rPr>
              <a:t> 1</a:t>
            </a:r>
          </a:p>
        </p:txBody>
      </p:sp>
      <p:sp>
        <p:nvSpPr>
          <p:cNvPr id="50" name="TextBox 179">
            <a:extLst>
              <a:ext uri="{FF2B5EF4-FFF2-40B4-BE49-F238E27FC236}">
                <a16:creationId xmlns:a16="http://schemas.microsoft.com/office/drawing/2014/main" id="{D22079DD-BE4A-8B44-9A4B-9762CF36BB13}"/>
              </a:ext>
            </a:extLst>
          </p:cNvPr>
          <p:cNvSpPr txBox="1"/>
          <p:nvPr/>
        </p:nvSpPr>
        <p:spPr>
          <a:xfrm>
            <a:off x="6450521" y="2549346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" dirty="0">
                <a:latin typeface="Carlito"/>
                <a:cs typeface="Carlito"/>
              </a:rPr>
              <a:t>Cache </a:t>
            </a:r>
            <a:r>
              <a:rPr lang="en-US" dirty="0" err="1">
                <a:latin typeface="Carlito"/>
                <a:cs typeface="Carlito"/>
              </a:rPr>
              <a:t>Tbl</a:t>
            </a:r>
            <a:r>
              <a:rPr lang="en-US" spc="-45" dirty="0">
                <a:latin typeface="Carlito"/>
                <a:cs typeface="Carlito"/>
              </a:rPr>
              <a:t> </a:t>
            </a:r>
            <a:r>
              <a:rPr lang="en-US" dirty="0">
                <a:latin typeface="Carlito"/>
                <a:cs typeface="Carlito"/>
              </a:rPr>
              <a:t>0</a:t>
            </a:r>
          </a:p>
        </p:txBody>
      </p:sp>
      <p:sp>
        <p:nvSpPr>
          <p:cNvPr id="51" name="object 84">
            <a:extLst>
              <a:ext uri="{FF2B5EF4-FFF2-40B4-BE49-F238E27FC236}">
                <a16:creationId xmlns:a16="http://schemas.microsoft.com/office/drawing/2014/main" id="{6E0BBC73-B7C4-6C4D-9759-56A6E5D2226D}"/>
              </a:ext>
            </a:extLst>
          </p:cNvPr>
          <p:cNvSpPr/>
          <p:nvPr/>
        </p:nvSpPr>
        <p:spPr>
          <a:xfrm>
            <a:off x="7837805" y="2503269"/>
            <a:ext cx="1987550" cy="465455"/>
          </a:xfrm>
          <a:prstGeom prst="bracketPair">
            <a:avLst>
              <a:gd name="adj" fmla="val 27344"/>
            </a:avLst>
          </a:prstGeom>
          <a:ln w="38100">
            <a:solidFill>
              <a:srgbClr val="2E85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Group 222">
            <a:extLst>
              <a:ext uri="{FF2B5EF4-FFF2-40B4-BE49-F238E27FC236}">
                <a16:creationId xmlns:a16="http://schemas.microsoft.com/office/drawing/2014/main" id="{18BD6EE3-A3EA-0B4C-99EC-73D8DC0E1D61}"/>
              </a:ext>
            </a:extLst>
          </p:cNvPr>
          <p:cNvGrpSpPr/>
          <p:nvPr/>
        </p:nvGrpSpPr>
        <p:grpSpPr>
          <a:xfrm>
            <a:off x="9825540" y="2651035"/>
            <a:ext cx="458343" cy="152400"/>
            <a:chOff x="6695440" y="2027822"/>
            <a:chExt cx="458343" cy="152400"/>
          </a:xfrm>
        </p:grpSpPr>
        <p:sp>
          <p:nvSpPr>
            <p:cNvPr id="57" name="object 91">
              <a:extLst>
                <a:ext uri="{FF2B5EF4-FFF2-40B4-BE49-F238E27FC236}">
                  <a16:creationId xmlns:a16="http://schemas.microsoft.com/office/drawing/2014/main" id="{3EFEFC27-3592-C94D-8BAF-9B5BC5210964}"/>
                </a:ext>
              </a:extLst>
            </p:cNvPr>
            <p:cNvSpPr/>
            <p:nvPr/>
          </p:nvSpPr>
          <p:spPr>
            <a:xfrm>
              <a:off x="6832473" y="2103679"/>
              <a:ext cx="321310" cy="1270"/>
            </a:xfrm>
            <a:custGeom>
              <a:avLst/>
              <a:gdLst/>
              <a:ahLst/>
              <a:cxnLst/>
              <a:rect l="l" t="t" r="r" b="b"/>
              <a:pathLst>
                <a:path w="321310" h="1269">
                  <a:moveTo>
                    <a:pt x="321183" y="127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2F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92">
              <a:extLst>
                <a:ext uri="{FF2B5EF4-FFF2-40B4-BE49-F238E27FC236}">
                  <a16:creationId xmlns:a16="http://schemas.microsoft.com/office/drawing/2014/main" id="{2AF4C899-EB4C-944B-98A5-8B3F7E5AD429}"/>
                </a:ext>
              </a:extLst>
            </p:cNvPr>
            <p:cNvSpPr/>
            <p:nvPr/>
          </p:nvSpPr>
          <p:spPr>
            <a:xfrm>
              <a:off x="6695694" y="2104022"/>
              <a:ext cx="121920" cy="635"/>
            </a:xfrm>
            <a:custGeom>
              <a:avLst/>
              <a:gdLst/>
              <a:ahLst/>
              <a:cxnLst/>
              <a:rect l="l" t="t" r="r" b="b"/>
              <a:pathLst>
                <a:path w="121920" h="635">
                  <a:moveTo>
                    <a:pt x="-12700" y="190"/>
                  </a:moveTo>
                  <a:lnTo>
                    <a:pt x="134619" y="190"/>
                  </a:lnTo>
                </a:path>
              </a:pathLst>
            </a:custGeom>
            <a:ln w="25780">
              <a:solidFill>
                <a:srgbClr val="2F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93">
              <a:extLst>
                <a:ext uri="{FF2B5EF4-FFF2-40B4-BE49-F238E27FC236}">
                  <a16:creationId xmlns:a16="http://schemas.microsoft.com/office/drawing/2014/main" id="{B91A0987-5F5C-0F4A-B816-1AF2AC34787F}"/>
                </a:ext>
              </a:extLst>
            </p:cNvPr>
            <p:cNvSpPr/>
            <p:nvPr/>
          </p:nvSpPr>
          <p:spPr>
            <a:xfrm>
              <a:off x="6695440" y="2027822"/>
              <a:ext cx="635" cy="152400"/>
            </a:xfrm>
            <a:custGeom>
              <a:avLst/>
              <a:gdLst/>
              <a:ahLst/>
              <a:cxnLst/>
              <a:rect l="l" t="t" r="r" b="b"/>
              <a:pathLst>
                <a:path w="635" h="152400">
                  <a:moveTo>
                    <a:pt x="317" y="-12700"/>
                  </a:moveTo>
                  <a:lnTo>
                    <a:pt x="317" y="165100"/>
                  </a:lnTo>
                </a:path>
              </a:pathLst>
            </a:custGeom>
            <a:ln w="26034">
              <a:solidFill>
                <a:srgbClr val="2F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94">
              <a:extLst>
                <a:ext uri="{FF2B5EF4-FFF2-40B4-BE49-F238E27FC236}">
                  <a16:creationId xmlns:a16="http://schemas.microsoft.com/office/drawing/2014/main" id="{A4CE1B70-CB15-5349-833B-F3E90B13AE28}"/>
                </a:ext>
              </a:extLst>
            </p:cNvPr>
            <p:cNvSpPr/>
            <p:nvPr/>
          </p:nvSpPr>
          <p:spPr>
            <a:xfrm>
              <a:off x="6710934" y="2073923"/>
              <a:ext cx="107314" cy="60960"/>
            </a:xfrm>
            <a:custGeom>
              <a:avLst/>
              <a:gdLst/>
              <a:ahLst/>
              <a:cxnLst/>
              <a:rect l="l" t="t" r="r" b="b"/>
              <a:pathLst>
                <a:path w="107314" h="60960">
                  <a:moveTo>
                    <a:pt x="106806" y="0"/>
                  </a:moveTo>
                  <a:lnTo>
                    <a:pt x="0" y="30098"/>
                  </a:lnTo>
                  <a:lnTo>
                    <a:pt x="106552" y="60959"/>
                  </a:lnTo>
                </a:path>
              </a:pathLst>
            </a:custGeom>
            <a:ln w="25400">
              <a:solidFill>
                <a:srgbClr val="2F85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TextBox 183">
            <a:extLst>
              <a:ext uri="{FF2B5EF4-FFF2-40B4-BE49-F238E27FC236}">
                <a16:creationId xmlns:a16="http://schemas.microsoft.com/office/drawing/2014/main" id="{407B1DE7-0214-0B4A-B2D1-BE16AAA86934}"/>
              </a:ext>
            </a:extLst>
          </p:cNvPr>
          <p:cNvSpPr txBox="1"/>
          <p:nvPr/>
        </p:nvSpPr>
        <p:spPr>
          <a:xfrm>
            <a:off x="10315040" y="2552836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" dirty="0">
                <a:latin typeface="Carlito"/>
                <a:cs typeface="Carlito"/>
              </a:rPr>
              <a:t>Cache </a:t>
            </a:r>
            <a:r>
              <a:rPr lang="en-US" dirty="0" err="1">
                <a:latin typeface="Carlito"/>
                <a:cs typeface="Carlito"/>
              </a:rPr>
              <a:t>Tbl</a:t>
            </a:r>
            <a:r>
              <a:rPr lang="en-US" spc="-65" dirty="0">
                <a:latin typeface="Carlito"/>
                <a:cs typeface="Carlito"/>
              </a:rPr>
              <a:t> </a:t>
            </a:r>
            <a:r>
              <a:rPr lang="en-US" dirty="0">
                <a:latin typeface="Carlito"/>
                <a:cs typeface="Carlito"/>
              </a:rPr>
              <a:t>n-1</a:t>
            </a:r>
          </a:p>
        </p:txBody>
      </p:sp>
      <p:sp>
        <p:nvSpPr>
          <p:cNvPr id="54" name="object 84">
            <a:extLst>
              <a:ext uri="{FF2B5EF4-FFF2-40B4-BE49-F238E27FC236}">
                <a16:creationId xmlns:a16="http://schemas.microsoft.com/office/drawing/2014/main" id="{FC4D101E-92E7-3F42-B110-9CF955D68690}"/>
              </a:ext>
            </a:extLst>
          </p:cNvPr>
          <p:cNvSpPr/>
          <p:nvPr/>
        </p:nvSpPr>
        <p:spPr>
          <a:xfrm>
            <a:off x="6474135" y="2494164"/>
            <a:ext cx="1240417" cy="465455"/>
          </a:xfrm>
          <a:prstGeom prst="bracketPair">
            <a:avLst>
              <a:gd name="adj" fmla="val 27344"/>
            </a:avLst>
          </a:prstGeom>
          <a:ln w="38100">
            <a:solidFill>
              <a:srgbClr val="2E85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84">
            <a:extLst>
              <a:ext uri="{FF2B5EF4-FFF2-40B4-BE49-F238E27FC236}">
                <a16:creationId xmlns:a16="http://schemas.microsoft.com/office/drawing/2014/main" id="{51C4F20C-702B-B94C-8F0A-0F12A660C88F}"/>
              </a:ext>
            </a:extLst>
          </p:cNvPr>
          <p:cNvSpPr/>
          <p:nvPr/>
        </p:nvSpPr>
        <p:spPr>
          <a:xfrm>
            <a:off x="10379794" y="2503269"/>
            <a:ext cx="1298608" cy="465455"/>
          </a:xfrm>
          <a:prstGeom prst="bracketPair">
            <a:avLst>
              <a:gd name="adj" fmla="val 27344"/>
            </a:avLst>
          </a:prstGeom>
          <a:ln w="38100">
            <a:solidFill>
              <a:srgbClr val="2E85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Right Bracket 230">
            <a:extLst>
              <a:ext uri="{FF2B5EF4-FFF2-40B4-BE49-F238E27FC236}">
                <a16:creationId xmlns:a16="http://schemas.microsoft.com/office/drawing/2014/main" id="{D57D36E9-0E75-6447-9A68-AE7241EBE5BD}"/>
              </a:ext>
            </a:extLst>
          </p:cNvPr>
          <p:cNvSpPr/>
          <p:nvPr/>
        </p:nvSpPr>
        <p:spPr>
          <a:xfrm>
            <a:off x="10109423" y="2494164"/>
            <a:ext cx="183716" cy="474560"/>
          </a:xfrm>
          <a:prstGeom prst="rightBracket">
            <a:avLst/>
          </a:prstGeom>
          <a:ln w="38100">
            <a:solidFill>
              <a:srgbClr val="2F849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3" name="直线箭头连接符 8">
            <a:extLst>
              <a:ext uri="{FF2B5EF4-FFF2-40B4-BE49-F238E27FC236}">
                <a16:creationId xmlns:a16="http://schemas.microsoft.com/office/drawing/2014/main" id="{83EC447F-50BD-454F-AE84-669D3605732C}"/>
              </a:ext>
            </a:extLst>
          </p:cNvPr>
          <p:cNvCxnSpPr>
            <a:cxnSpLocks/>
          </p:cNvCxnSpPr>
          <p:nvPr/>
        </p:nvCxnSpPr>
        <p:spPr>
          <a:xfrm>
            <a:off x="7064419" y="1696562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8">
            <a:extLst>
              <a:ext uri="{FF2B5EF4-FFF2-40B4-BE49-F238E27FC236}">
                <a16:creationId xmlns:a16="http://schemas.microsoft.com/office/drawing/2014/main" id="{2D9C127B-BB38-FD45-885C-8124EE0F173A}"/>
              </a:ext>
            </a:extLst>
          </p:cNvPr>
          <p:cNvCxnSpPr>
            <a:cxnSpLocks/>
          </p:cNvCxnSpPr>
          <p:nvPr/>
        </p:nvCxnSpPr>
        <p:spPr>
          <a:xfrm>
            <a:off x="8840520" y="1696562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8">
            <a:extLst>
              <a:ext uri="{FF2B5EF4-FFF2-40B4-BE49-F238E27FC236}">
                <a16:creationId xmlns:a16="http://schemas.microsoft.com/office/drawing/2014/main" id="{D5871E63-AA3D-094D-9D94-87E8A5DD5A0F}"/>
              </a:ext>
            </a:extLst>
          </p:cNvPr>
          <p:cNvCxnSpPr>
            <a:cxnSpLocks/>
          </p:cNvCxnSpPr>
          <p:nvPr/>
        </p:nvCxnSpPr>
        <p:spPr>
          <a:xfrm>
            <a:off x="10847366" y="1689187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E9CE15CC-4DCB-914A-90EE-D3FACBACD9CA}"/>
              </a:ext>
            </a:extLst>
          </p:cNvPr>
          <p:cNvSpPr txBox="1"/>
          <p:nvPr/>
        </p:nvSpPr>
        <p:spPr>
          <a:xfrm>
            <a:off x="7387278" y="3362678"/>
            <a:ext cx="3394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spc="-5" dirty="0">
                <a:latin typeface="Carlito"/>
              </a:rPr>
              <a:t>Full</a:t>
            </a:r>
            <a:r>
              <a:rPr lang="zh-CN" altLang="en-US" sz="2200" spc="-5" dirty="0">
                <a:latin typeface="Carlito"/>
              </a:rPr>
              <a:t> </a:t>
            </a:r>
            <a:r>
              <a:rPr lang="en-US" altLang="zh-CN" sz="2200" spc="-5" dirty="0">
                <a:latin typeface="Carlito"/>
              </a:rPr>
              <a:t>Tables</a:t>
            </a:r>
            <a:r>
              <a:rPr lang="zh-CN" altLang="en-US" sz="2200" spc="-5" dirty="0">
                <a:latin typeface="Carlito"/>
              </a:rPr>
              <a:t> </a:t>
            </a:r>
            <a:r>
              <a:rPr lang="en-US" altLang="zh-CN" sz="2200" spc="-5" dirty="0">
                <a:latin typeface="Carlito"/>
              </a:rPr>
              <a:t>in</a:t>
            </a:r>
            <a:r>
              <a:rPr lang="zh-CN" altLang="en-US" sz="2200" spc="-5" dirty="0">
                <a:latin typeface="Carlito"/>
              </a:rPr>
              <a:t> </a:t>
            </a:r>
            <a:r>
              <a:rPr lang="en-US" altLang="zh-CN" sz="2200" spc="-5" dirty="0">
                <a:latin typeface="Carlito"/>
              </a:rPr>
              <a:t>CPU-DRAM</a:t>
            </a:r>
            <a:endParaRPr lang="zh-CN" altLang="en-US" sz="2200" spc="-5" dirty="0">
              <a:latin typeface="Carlito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01CF9DA-FEBC-0048-B823-89FAB7232223}"/>
              </a:ext>
            </a:extLst>
          </p:cNvPr>
          <p:cNvSpPr txBox="1"/>
          <p:nvPr/>
        </p:nvSpPr>
        <p:spPr>
          <a:xfrm>
            <a:off x="8375675" y="2903204"/>
            <a:ext cx="1356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spc="-5" dirty="0">
                <a:latin typeface="Carlito"/>
              </a:rPr>
              <a:t>Flat</a:t>
            </a:r>
            <a:r>
              <a:rPr kumimoji="1" lang="zh-CN" altLang="en-US" dirty="0"/>
              <a:t> </a:t>
            </a:r>
            <a:r>
              <a:rPr lang="en-US" altLang="zh-CN" sz="2200" spc="-5" dirty="0">
                <a:latin typeface="Carlito"/>
              </a:rPr>
              <a:t>Cache</a:t>
            </a:r>
            <a:endParaRPr lang="zh-CN" altLang="en-US" sz="2200" spc="-5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9742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Flat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Cache (details)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14</a:t>
            </a:fld>
            <a:endParaRPr lang="en-US"/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52E105DD-9048-3C44-8170-3CBD753F906E}"/>
              </a:ext>
            </a:extLst>
          </p:cNvPr>
          <p:cNvSpPr/>
          <p:nvPr/>
        </p:nvSpPr>
        <p:spPr>
          <a:xfrm>
            <a:off x="298070" y="1322006"/>
            <a:ext cx="4841089" cy="457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altLang="zh-CN" sz="2400" b="1" dirty="0">
                <a:latin typeface="Gill Sans SemiBold" charset="0"/>
                <a:cs typeface="Gill Sans SemiBold" charset="0"/>
              </a:rPr>
              <a:t>Decouple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keys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and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EMB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vectors</a:t>
            </a:r>
          </a:p>
          <a:p>
            <a:pPr lvl="1"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GPU-resident index</a:t>
            </a:r>
          </a:p>
          <a:p>
            <a:pPr lvl="1"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Memory pool</a:t>
            </a:r>
          </a:p>
          <a:p>
            <a:pPr lvl="1">
              <a:buSzPct val="80000"/>
              <a:buFont typeface="Wingdings" pitchFamily="2" charset="2"/>
              <a:buChar char="v"/>
            </a:pP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altLang="zh-CN" sz="2400" b="1" dirty="0">
                <a:latin typeface="Gill Sans SemiBold" charset="0"/>
                <a:cs typeface="Gill Sans SemiBold" charset="0"/>
              </a:rPr>
              <a:t>Minimize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metadata</a:t>
            </a:r>
            <a:r>
              <a:rPr lang="zh-CN" altLang="en-US" sz="24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latin typeface="Gill Sans SemiBold" charset="0"/>
                <a:cs typeface="Gill Sans SemiBold" charset="0"/>
              </a:rPr>
              <a:t>storage cost</a:t>
            </a:r>
          </a:p>
          <a:p>
            <a:pPr lvl="1"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No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size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recorded</a:t>
            </a:r>
          </a:p>
          <a:p>
            <a:pPr lvl="1"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Timestamp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also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acts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as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  </a:t>
            </a: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>
              <a:buSzPct val="80000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 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version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number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for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CC</a:t>
            </a:r>
          </a:p>
          <a:p>
            <a:pPr lvl="1">
              <a:buSzPct val="80000"/>
            </a:pP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SzPct val="80000"/>
            </a:pPr>
            <a:r>
              <a:rPr lang="en-US" altLang="zh-CN" sz="2400" b="1" dirty="0">
                <a:latin typeface="Gill Sans SemiBold" charset="0"/>
                <a:cs typeface="Gill Sans SemiBold" charset="0"/>
              </a:rPr>
              <a:t>Reduce swap-in-out cost of low-frequent features</a:t>
            </a:r>
          </a:p>
          <a:p>
            <a:pPr lvl="1"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Probability-based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filter</a:t>
            </a:r>
            <a:endParaRPr lang="en-US" altLang="zh-CN" sz="2400" b="1" dirty="0">
              <a:latin typeface="Gill Sans SemiBold" charset="0"/>
              <a:cs typeface="Gill Sans SemiBold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1998DC-F9B3-B64C-9910-E5B9D3E68FD9}"/>
              </a:ext>
            </a:extLst>
          </p:cNvPr>
          <p:cNvSpPr/>
          <p:nvPr/>
        </p:nvSpPr>
        <p:spPr>
          <a:xfrm>
            <a:off x="6359768" y="5571566"/>
            <a:ext cx="5362015" cy="425019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object 51">
            <a:extLst>
              <a:ext uri="{FF2B5EF4-FFF2-40B4-BE49-F238E27FC236}">
                <a16:creationId xmlns:a16="http://schemas.microsoft.com/office/drawing/2014/main" id="{C0EEDC27-C6E5-BB49-AE8B-AF8CCCC5003D}"/>
              </a:ext>
            </a:extLst>
          </p:cNvPr>
          <p:cNvSpPr txBox="1"/>
          <p:nvPr/>
        </p:nvSpPr>
        <p:spPr>
          <a:xfrm>
            <a:off x="6484637" y="1125967"/>
            <a:ext cx="993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ID_List</a:t>
            </a:r>
            <a:r>
              <a:rPr sz="2200" spc="-8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0</a:t>
            </a:r>
          </a:p>
        </p:txBody>
      </p:sp>
      <p:sp>
        <p:nvSpPr>
          <p:cNvPr id="7" name="object 53">
            <a:extLst>
              <a:ext uri="{FF2B5EF4-FFF2-40B4-BE49-F238E27FC236}">
                <a16:creationId xmlns:a16="http://schemas.microsoft.com/office/drawing/2014/main" id="{8B0D3D85-B582-5949-BED9-6C6AAADEA20C}"/>
              </a:ext>
            </a:extLst>
          </p:cNvPr>
          <p:cNvSpPr txBox="1"/>
          <p:nvPr/>
        </p:nvSpPr>
        <p:spPr>
          <a:xfrm>
            <a:off x="8347554" y="1134731"/>
            <a:ext cx="993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ID_List</a:t>
            </a:r>
            <a:r>
              <a:rPr sz="2200" spc="-8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1</a:t>
            </a: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D07FD59C-A81E-FE4B-A9C4-342A500A4805}"/>
              </a:ext>
            </a:extLst>
          </p:cNvPr>
          <p:cNvSpPr txBox="1"/>
          <p:nvPr/>
        </p:nvSpPr>
        <p:spPr>
          <a:xfrm>
            <a:off x="10345118" y="1110727"/>
            <a:ext cx="12255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ID_List</a:t>
            </a:r>
            <a:r>
              <a:rPr sz="2200" spc="-8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n-1</a:t>
            </a:r>
            <a:endParaRPr sz="2200">
              <a:latin typeface="Carlito"/>
              <a:cs typeface="Carlito"/>
            </a:endParaRPr>
          </a:p>
        </p:txBody>
      </p:sp>
      <p:graphicFrame>
        <p:nvGraphicFramePr>
          <p:cNvPr id="11" name="object 89">
            <a:extLst>
              <a:ext uri="{FF2B5EF4-FFF2-40B4-BE49-F238E27FC236}">
                <a16:creationId xmlns:a16="http://schemas.microsoft.com/office/drawing/2014/main" id="{420B2F7D-1F84-D349-8C2B-519C65A53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45313"/>
              </p:ext>
            </p:extLst>
          </p:nvPr>
        </p:nvGraphicFramePr>
        <p:xfrm>
          <a:off x="6763216" y="6341819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95">
            <a:extLst>
              <a:ext uri="{FF2B5EF4-FFF2-40B4-BE49-F238E27FC236}">
                <a16:creationId xmlns:a16="http://schemas.microsoft.com/office/drawing/2014/main" id="{548A9F1A-D354-4243-8137-3F1A8A0BEFA0}"/>
              </a:ext>
            </a:extLst>
          </p:cNvPr>
          <p:cNvSpPr/>
          <p:nvPr/>
        </p:nvSpPr>
        <p:spPr>
          <a:xfrm>
            <a:off x="6971110" y="5996586"/>
            <a:ext cx="88900" cy="312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6">
            <a:extLst>
              <a:ext uri="{FF2B5EF4-FFF2-40B4-BE49-F238E27FC236}">
                <a16:creationId xmlns:a16="http://schemas.microsoft.com/office/drawing/2014/main" id="{EC217DF5-7440-8A4E-AFF3-E5826FDF9E84}"/>
              </a:ext>
            </a:extLst>
          </p:cNvPr>
          <p:cNvSpPr/>
          <p:nvPr/>
        </p:nvSpPr>
        <p:spPr>
          <a:xfrm>
            <a:off x="8655627" y="5999761"/>
            <a:ext cx="88900" cy="308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7">
            <a:extLst>
              <a:ext uri="{FF2B5EF4-FFF2-40B4-BE49-F238E27FC236}">
                <a16:creationId xmlns:a16="http://schemas.microsoft.com/office/drawing/2014/main" id="{08ABDBC4-5452-334A-B0C8-E6FC28BB177B}"/>
              </a:ext>
            </a:extLst>
          </p:cNvPr>
          <p:cNvSpPr/>
          <p:nvPr/>
        </p:nvSpPr>
        <p:spPr>
          <a:xfrm>
            <a:off x="11007881" y="5996586"/>
            <a:ext cx="88900" cy="325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99">
            <a:extLst>
              <a:ext uri="{FF2B5EF4-FFF2-40B4-BE49-F238E27FC236}">
                <a16:creationId xmlns:a16="http://schemas.microsoft.com/office/drawing/2014/main" id="{D9A50DEE-A282-ED45-8994-3E96659F3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81282"/>
              </p:ext>
            </p:extLst>
          </p:nvPr>
        </p:nvGraphicFramePr>
        <p:xfrm>
          <a:off x="8474855" y="6303719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object 101">
            <a:extLst>
              <a:ext uri="{FF2B5EF4-FFF2-40B4-BE49-F238E27FC236}">
                <a16:creationId xmlns:a16="http://schemas.microsoft.com/office/drawing/2014/main" id="{10C85091-C19D-DF4B-B33D-A13C850FD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87579"/>
              </p:ext>
            </p:extLst>
          </p:nvPr>
        </p:nvGraphicFramePr>
        <p:xfrm>
          <a:off x="10827110" y="6341819"/>
          <a:ext cx="465455" cy="479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03">
            <a:extLst>
              <a:ext uri="{FF2B5EF4-FFF2-40B4-BE49-F238E27FC236}">
                <a16:creationId xmlns:a16="http://schemas.microsoft.com/office/drawing/2014/main" id="{E9766F57-B53A-874B-A82B-4BD33F03D520}"/>
              </a:ext>
            </a:extLst>
          </p:cNvPr>
          <p:cNvSpPr txBox="1"/>
          <p:nvPr/>
        </p:nvSpPr>
        <p:spPr>
          <a:xfrm>
            <a:off x="9702763" y="6302336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18" name="object 87">
            <a:extLst>
              <a:ext uri="{FF2B5EF4-FFF2-40B4-BE49-F238E27FC236}">
                <a16:creationId xmlns:a16="http://schemas.microsoft.com/office/drawing/2014/main" id="{FFD69998-F5E9-634E-8C26-CD50101BBF39}"/>
              </a:ext>
            </a:extLst>
          </p:cNvPr>
          <p:cNvSpPr txBox="1"/>
          <p:nvPr/>
        </p:nvSpPr>
        <p:spPr>
          <a:xfrm>
            <a:off x="6374209" y="1663785"/>
            <a:ext cx="5350510" cy="398827"/>
          </a:xfrm>
          <a:prstGeom prst="rect">
            <a:avLst/>
          </a:prstGeom>
          <a:solidFill>
            <a:srgbClr val="507EB5"/>
          </a:solidFill>
          <a:ln w="25400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Flat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Keys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22" name="object 88">
            <a:extLst>
              <a:ext uri="{FF2B5EF4-FFF2-40B4-BE49-F238E27FC236}">
                <a16:creationId xmlns:a16="http://schemas.microsoft.com/office/drawing/2014/main" id="{8D331E8C-A967-FE42-B28A-ACA5A30B252F}"/>
              </a:ext>
            </a:extLst>
          </p:cNvPr>
          <p:cNvSpPr txBox="1"/>
          <p:nvPr/>
        </p:nvSpPr>
        <p:spPr>
          <a:xfrm>
            <a:off x="9630616" y="1057133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cxnSp>
        <p:nvCxnSpPr>
          <p:cNvPr id="38" name="直线箭头连接符 8">
            <a:extLst>
              <a:ext uri="{FF2B5EF4-FFF2-40B4-BE49-F238E27FC236}">
                <a16:creationId xmlns:a16="http://schemas.microsoft.com/office/drawing/2014/main" id="{2C7944E5-A2F1-E04D-A584-A3B3E2A6CE76}"/>
              </a:ext>
            </a:extLst>
          </p:cNvPr>
          <p:cNvCxnSpPr>
            <a:cxnSpLocks/>
          </p:cNvCxnSpPr>
          <p:nvPr/>
        </p:nvCxnSpPr>
        <p:spPr>
          <a:xfrm>
            <a:off x="7067354" y="1445960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8">
            <a:extLst>
              <a:ext uri="{FF2B5EF4-FFF2-40B4-BE49-F238E27FC236}">
                <a16:creationId xmlns:a16="http://schemas.microsoft.com/office/drawing/2014/main" id="{1DFDF621-79D0-D643-8FCA-CAA7F79C73E5}"/>
              </a:ext>
            </a:extLst>
          </p:cNvPr>
          <p:cNvCxnSpPr>
            <a:cxnSpLocks/>
          </p:cNvCxnSpPr>
          <p:nvPr/>
        </p:nvCxnSpPr>
        <p:spPr>
          <a:xfrm>
            <a:off x="8843455" y="1445960"/>
            <a:ext cx="0" cy="19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8">
            <a:extLst>
              <a:ext uri="{FF2B5EF4-FFF2-40B4-BE49-F238E27FC236}">
                <a16:creationId xmlns:a16="http://schemas.microsoft.com/office/drawing/2014/main" id="{8DA7F90D-692D-1D4B-8DA7-C9C5780A0203}"/>
              </a:ext>
            </a:extLst>
          </p:cNvPr>
          <p:cNvCxnSpPr>
            <a:cxnSpLocks/>
          </p:cNvCxnSpPr>
          <p:nvPr/>
        </p:nvCxnSpPr>
        <p:spPr>
          <a:xfrm>
            <a:off x="10850301" y="1486647"/>
            <a:ext cx="0" cy="1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8F66D56-49EC-DA49-8A57-C1F6991974FC}"/>
              </a:ext>
            </a:extLst>
          </p:cNvPr>
          <p:cNvSpPr txBox="1"/>
          <p:nvPr/>
        </p:nvSpPr>
        <p:spPr>
          <a:xfrm>
            <a:off x="7346030" y="5565330"/>
            <a:ext cx="3394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spc="-5" dirty="0">
                <a:latin typeface="Carlito"/>
              </a:rPr>
              <a:t>Full</a:t>
            </a:r>
            <a:r>
              <a:rPr lang="zh-CN" altLang="en-US" sz="2200" spc="-5" dirty="0">
                <a:latin typeface="Carlito"/>
              </a:rPr>
              <a:t> </a:t>
            </a:r>
            <a:r>
              <a:rPr lang="en-US" altLang="zh-CN" sz="2200" spc="-5" dirty="0">
                <a:latin typeface="Carlito"/>
              </a:rPr>
              <a:t>Tables</a:t>
            </a:r>
            <a:r>
              <a:rPr lang="zh-CN" altLang="en-US" sz="2200" spc="-5" dirty="0">
                <a:latin typeface="Carlito"/>
              </a:rPr>
              <a:t> </a:t>
            </a:r>
            <a:r>
              <a:rPr lang="en-US" altLang="zh-CN" sz="2200" spc="-5" dirty="0">
                <a:latin typeface="Carlito"/>
              </a:rPr>
              <a:t>in</a:t>
            </a:r>
            <a:r>
              <a:rPr lang="zh-CN" altLang="en-US" sz="2200" spc="-5" dirty="0">
                <a:latin typeface="Carlito"/>
              </a:rPr>
              <a:t> </a:t>
            </a:r>
            <a:r>
              <a:rPr lang="en-US" altLang="zh-CN" sz="2200" spc="-5" dirty="0">
                <a:latin typeface="Carlito"/>
              </a:rPr>
              <a:t>CPU-DRAM</a:t>
            </a:r>
            <a:endParaRPr lang="zh-CN" altLang="en-US" sz="2200" spc="-5" dirty="0">
              <a:latin typeface="Carlito"/>
            </a:endParaRPr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71C3A5F2-C33A-1641-9AC3-BBD2788FB24C}"/>
              </a:ext>
            </a:extLst>
          </p:cNvPr>
          <p:cNvSpPr/>
          <p:nvPr/>
        </p:nvSpPr>
        <p:spPr>
          <a:xfrm>
            <a:off x="6370639" y="2143477"/>
            <a:ext cx="5351145" cy="3378377"/>
          </a:xfrm>
          <a:custGeom>
            <a:avLst/>
            <a:gdLst/>
            <a:ahLst/>
            <a:cxnLst/>
            <a:rect l="l" t="t" r="r" b="b"/>
            <a:pathLst>
              <a:path w="5351145" h="868045">
                <a:moveTo>
                  <a:pt x="5351081" y="0"/>
                </a:moveTo>
                <a:lnTo>
                  <a:pt x="0" y="0"/>
                </a:lnTo>
                <a:lnTo>
                  <a:pt x="0" y="868011"/>
                </a:lnTo>
                <a:lnTo>
                  <a:pt x="5351081" y="868011"/>
                </a:lnTo>
                <a:lnTo>
                  <a:pt x="5351081" y="0"/>
                </a:lnTo>
                <a:close/>
              </a:path>
            </a:pathLst>
          </a:custGeom>
          <a:solidFill>
            <a:srgbClr val="FDF4D9"/>
          </a:solidFill>
          <a:ln w="254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E31D65D-4B73-494A-A5C3-BA48211E1195}"/>
              </a:ext>
            </a:extLst>
          </p:cNvPr>
          <p:cNvSpPr txBox="1"/>
          <p:nvPr/>
        </p:nvSpPr>
        <p:spPr>
          <a:xfrm>
            <a:off x="8283575" y="5167564"/>
            <a:ext cx="1356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spc="-5" dirty="0">
                <a:latin typeface="Carlito"/>
              </a:rPr>
              <a:t>Flat</a:t>
            </a:r>
            <a:r>
              <a:rPr kumimoji="1" lang="zh-CN" altLang="en-US" dirty="0"/>
              <a:t> </a:t>
            </a:r>
            <a:r>
              <a:rPr lang="en-US" altLang="zh-CN" sz="2200" spc="-5" dirty="0">
                <a:latin typeface="Carlito"/>
              </a:rPr>
              <a:t>Cache</a:t>
            </a:r>
            <a:endParaRPr lang="zh-CN" altLang="en-US" sz="2200" spc="-5" dirty="0">
              <a:latin typeface="Carlito"/>
            </a:endParaRPr>
          </a:p>
        </p:txBody>
      </p:sp>
      <p:pic>
        <p:nvPicPr>
          <p:cNvPr id="44" name="Picture 28">
            <a:extLst>
              <a:ext uri="{FF2B5EF4-FFF2-40B4-BE49-F238E27FC236}">
                <a16:creationId xmlns:a16="http://schemas.microsoft.com/office/drawing/2014/main" id="{A039D270-8A13-E04F-B0F1-035B48DC9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432" y="2588143"/>
            <a:ext cx="4152900" cy="1028700"/>
          </a:xfrm>
          <a:prstGeom prst="rect">
            <a:avLst/>
          </a:prstGeom>
        </p:spPr>
      </p:pic>
      <p:sp>
        <p:nvSpPr>
          <p:cNvPr id="45" name="object 2">
            <a:extLst>
              <a:ext uri="{FF2B5EF4-FFF2-40B4-BE49-F238E27FC236}">
                <a16:creationId xmlns:a16="http://schemas.microsoft.com/office/drawing/2014/main" id="{CB99A64C-283A-FE40-9B63-045749F7C9AB}"/>
              </a:ext>
            </a:extLst>
          </p:cNvPr>
          <p:cNvSpPr txBox="1"/>
          <p:nvPr/>
        </p:nvSpPr>
        <p:spPr>
          <a:xfrm>
            <a:off x="6533006" y="4350795"/>
            <a:ext cx="908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dim =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64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CD75F8A3-0CCB-EB41-9CB4-A00C4B270A24}"/>
              </a:ext>
            </a:extLst>
          </p:cNvPr>
          <p:cNvSpPr txBox="1"/>
          <p:nvPr/>
        </p:nvSpPr>
        <p:spPr>
          <a:xfrm>
            <a:off x="6533006" y="3928012"/>
            <a:ext cx="908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dim =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">
            <a:extLst>
              <a:ext uri="{FF2B5EF4-FFF2-40B4-BE49-F238E27FC236}">
                <a16:creationId xmlns:a16="http://schemas.microsoft.com/office/drawing/2014/main" id="{9BC6342D-F58B-3F40-BF80-1EAEE30D3342}"/>
              </a:ext>
            </a:extLst>
          </p:cNvPr>
          <p:cNvSpPr txBox="1"/>
          <p:nvPr/>
        </p:nvSpPr>
        <p:spPr>
          <a:xfrm>
            <a:off x="6515989" y="4773451"/>
            <a:ext cx="10363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dim =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128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9" name="Picture 20">
            <a:extLst>
              <a:ext uri="{FF2B5EF4-FFF2-40B4-BE49-F238E27FC236}">
                <a16:creationId xmlns:a16="http://schemas.microsoft.com/office/drawing/2014/main" id="{48488698-E4D2-AA4E-9568-7BF21F93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157" y="2183160"/>
            <a:ext cx="5177934" cy="1541526"/>
          </a:xfrm>
          <a:prstGeom prst="rect">
            <a:avLst/>
          </a:prstGeom>
        </p:spPr>
      </p:pic>
      <p:grpSp>
        <p:nvGrpSpPr>
          <p:cNvPr id="48" name="Group 32">
            <a:extLst>
              <a:ext uri="{FF2B5EF4-FFF2-40B4-BE49-F238E27FC236}">
                <a16:creationId xmlns:a16="http://schemas.microsoft.com/office/drawing/2014/main" id="{54207597-4D45-484D-8B40-C46D9CA2FED6}"/>
              </a:ext>
            </a:extLst>
          </p:cNvPr>
          <p:cNvGrpSpPr/>
          <p:nvPr/>
        </p:nvGrpSpPr>
        <p:grpSpPr>
          <a:xfrm>
            <a:off x="7246048" y="3519530"/>
            <a:ext cx="772160" cy="953008"/>
            <a:chOff x="3968237" y="2844513"/>
            <a:chExt cx="772160" cy="953008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DC4C73E-BCBD-6046-9083-A8B78A3AF3F5}"/>
                </a:ext>
              </a:extLst>
            </p:cNvPr>
            <p:cNvSpPr/>
            <p:nvPr/>
          </p:nvSpPr>
          <p:spPr>
            <a:xfrm>
              <a:off x="3968237" y="2844513"/>
              <a:ext cx="666115" cy="862330"/>
            </a:xfrm>
            <a:custGeom>
              <a:avLst/>
              <a:gdLst/>
              <a:ahLst/>
              <a:cxnLst/>
              <a:rect l="l" t="t" r="r" b="b"/>
              <a:pathLst>
                <a:path w="666115" h="862329">
                  <a:moveTo>
                    <a:pt x="0" y="0"/>
                  </a:moveTo>
                  <a:lnTo>
                    <a:pt x="39679" y="61816"/>
                  </a:lnTo>
                  <a:lnTo>
                    <a:pt x="61922" y="95916"/>
                  </a:lnTo>
                  <a:lnTo>
                    <a:pt x="85649" y="131870"/>
                  </a:lnTo>
                  <a:lnTo>
                    <a:pt x="110773" y="169472"/>
                  </a:lnTo>
                  <a:lnTo>
                    <a:pt x="137204" y="208517"/>
                  </a:lnTo>
                  <a:lnTo>
                    <a:pt x="164855" y="248799"/>
                  </a:lnTo>
                  <a:lnTo>
                    <a:pt x="193638" y="290114"/>
                  </a:lnTo>
                  <a:lnTo>
                    <a:pt x="223464" y="332255"/>
                  </a:lnTo>
                  <a:lnTo>
                    <a:pt x="254245" y="375017"/>
                  </a:lnTo>
                  <a:lnTo>
                    <a:pt x="285892" y="418195"/>
                  </a:lnTo>
                  <a:lnTo>
                    <a:pt x="318319" y="461583"/>
                  </a:lnTo>
                  <a:lnTo>
                    <a:pt x="351435" y="504975"/>
                  </a:lnTo>
                  <a:lnTo>
                    <a:pt x="385154" y="548167"/>
                  </a:lnTo>
                  <a:lnTo>
                    <a:pt x="419386" y="590953"/>
                  </a:lnTo>
                  <a:lnTo>
                    <a:pt x="454044" y="633127"/>
                  </a:lnTo>
                  <a:lnTo>
                    <a:pt x="489039" y="674484"/>
                  </a:lnTo>
                  <a:lnTo>
                    <a:pt x="524284" y="714818"/>
                  </a:lnTo>
                  <a:lnTo>
                    <a:pt x="559689" y="753925"/>
                  </a:lnTo>
                  <a:lnTo>
                    <a:pt x="595167" y="791598"/>
                  </a:lnTo>
                  <a:lnTo>
                    <a:pt x="630629" y="827632"/>
                  </a:lnTo>
                  <a:lnTo>
                    <a:pt x="665988" y="861821"/>
                  </a:lnTo>
                </a:path>
              </a:pathLst>
            </a:custGeom>
            <a:ln w="25400">
              <a:solidFill>
                <a:srgbClr val="2F85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7">
              <a:extLst>
                <a:ext uri="{FF2B5EF4-FFF2-40B4-BE49-F238E27FC236}">
                  <a16:creationId xmlns:a16="http://schemas.microsoft.com/office/drawing/2014/main" id="{1BB872FF-B942-BD41-B586-87648B822599}"/>
                </a:ext>
              </a:extLst>
            </p:cNvPr>
            <p:cNvSpPr/>
            <p:nvPr/>
          </p:nvSpPr>
          <p:spPr>
            <a:xfrm>
              <a:off x="4592188" y="3658710"/>
              <a:ext cx="148209" cy="1388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Group 55">
            <a:extLst>
              <a:ext uri="{FF2B5EF4-FFF2-40B4-BE49-F238E27FC236}">
                <a16:creationId xmlns:a16="http://schemas.microsoft.com/office/drawing/2014/main" id="{1A253A19-7A88-5949-A4D5-314966DD8D41}"/>
              </a:ext>
            </a:extLst>
          </p:cNvPr>
          <p:cNvGrpSpPr/>
          <p:nvPr/>
        </p:nvGrpSpPr>
        <p:grpSpPr>
          <a:xfrm>
            <a:off x="8949684" y="3524430"/>
            <a:ext cx="220853" cy="408813"/>
            <a:chOff x="5577835" y="2845910"/>
            <a:chExt cx="220853" cy="408813"/>
          </a:xfrm>
        </p:grpSpPr>
        <p:sp>
          <p:nvSpPr>
            <p:cNvPr id="52" name="object 8">
              <a:extLst>
                <a:ext uri="{FF2B5EF4-FFF2-40B4-BE49-F238E27FC236}">
                  <a16:creationId xmlns:a16="http://schemas.microsoft.com/office/drawing/2014/main" id="{F480E1A3-1F56-004B-8ED6-6561DF8BC8BB}"/>
                </a:ext>
              </a:extLst>
            </p:cNvPr>
            <p:cNvSpPr/>
            <p:nvPr/>
          </p:nvSpPr>
          <p:spPr>
            <a:xfrm>
              <a:off x="5636128" y="2845910"/>
              <a:ext cx="162560" cy="283210"/>
            </a:xfrm>
            <a:custGeom>
              <a:avLst/>
              <a:gdLst/>
              <a:ahLst/>
              <a:cxnLst/>
              <a:rect l="l" t="t" r="r" b="b"/>
              <a:pathLst>
                <a:path w="162559" h="283210">
                  <a:moveTo>
                    <a:pt x="162432" y="0"/>
                  </a:moveTo>
                  <a:lnTo>
                    <a:pt x="0" y="283083"/>
                  </a:lnTo>
                </a:path>
              </a:pathLst>
            </a:custGeom>
            <a:ln w="25400">
              <a:solidFill>
                <a:srgbClr val="2F85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9">
              <a:extLst>
                <a:ext uri="{FF2B5EF4-FFF2-40B4-BE49-F238E27FC236}">
                  <a16:creationId xmlns:a16="http://schemas.microsoft.com/office/drawing/2014/main" id="{312F1E11-D577-DB4C-B8AF-4137357A1B98}"/>
                </a:ext>
              </a:extLst>
            </p:cNvPr>
            <p:cNvSpPr/>
            <p:nvPr/>
          </p:nvSpPr>
          <p:spPr>
            <a:xfrm>
              <a:off x="5577835" y="3099148"/>
              <a:ext cx="113411" cy="1555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40">
            <a:extLst>
              <a:ext uri="{FF2B5EF4-FFF2-40B4-BE49-F238E27FC236}">
                <a16:creationId xmlns:a16="http://schemas.microsoft.com/office/drawing/2014/main" id="{D5E19E16-3395-BE4E-A4E0-344C2FC74545}"/>
              </a:ext>
            </a:extLst>
          </p:cNvPr>
          <p:cNvGrpSpPr/>
          <p:nvPr/>
        </p:nvGrpSpPr>
        <p:grpSpPr>
          <a:xfrm>
            <a:off x="8608187" y="3953540"/>
            <a:ext cx="417246" cy="289602"/>
            <a:chOff x="5327772" y="3293585"/>
            <a:chExt cx="417246" cy="289602"/>
          </a:xfrm>
        </p:grpSpPr>
        <p:sp>
          <p:nvSpPr>
            <p:cNvPr id="55" name="object 10">
              <a:extLst>
                <a:ext uri="{FF2B5EF4-FFF2-40B4-BE49-F238E27FC236}">
                  <a16:creationId xmlns:a16="http://schemas.microsoft.com/office/drawing/2014/main" id="{4A866C47-299D-DB42-9A24-1F8FCD6ED37B}"/>
                </a:ext>
              </a:extLst>
            </p:cNvPr>
            <p:cNvSpPr/>
            <p:nvPr/>
          </p:nvSpPr>
          <p:spPr>
            <a:xfrm>
              <a:off x="5327823" y="3293627"/>
              <a:ext cx="417195" cy="289560"/>
            </a:xfrm>
            <a:custGeom>
              <a:avLst/>
              <a:gdLst/>
              <a:ahLst/>
              <a:cxnLst/>
              <a:rect l="l" t="t" r="r" b="b"/>
              <a:pathLst>
                <a:path w="417195" h="289560">
                  <a:moveTo>
                    <a:pt x="416857" y="0"/>
                  </a:moveTo>
                  <a:lnTo>
                    <a:pt x="0" y="0"/>
                  </a:lnTo>
                  <a:lnTo>
                    <a:pt x="0" y="289467"/>
                  </a:lnTo>
                  <a:lnTo>
                    <a:pt x="416857" y="289467"/>
                  </a:lnTo>
                  <a:lnTo>
                    <a:pt x="416857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11">
              <a:extLst>
                <a:ext uri="{FF2B5EF4-FFF2-40B4-BE49-F238E27FC236}">
                  <a16:creationId xmlns:a16="http://schemas.microsoft.com/office/drawing/2014/main" id="{B222BF38-63D8-D546-A4C4-5C4BB4863B4D}"/>
                </a:ext>
              </a:extLst>
            </p:cNvPr>
            <p:cNvSpPr/>
            <p:nvPr/>
          </p:nvSpPr>
          <p:spPr>
            <a:xfrm>
              <a:off x="5327772" y="3293585"/>
              <a:ext cx="417195" cy="289560"/>
            </a:xfrm>
            <a:custGeom>
              <a:avLst/>
              <a:gdLst/>
              <a:ahLst/>
              <a:cxnLst/>
              <a:rect l="l" t="t" r="r" b="b"/>
              <a:pathLst>
                <a:path w="417195" h="289560">
                  <a:moveTo>
                    <a:pt x="0" y="0"/>
                  </a:moveTo>
                  <a:lnTo>
                    <a:pt x="416940" y="0"/>
                  </a:lnTo>
                  <a:lnTo>
                    <a:pt x="416940" y="289560"/>
                  </a:lnTo>
                  <a:lnTo>
                    <a:pt x="0" y="2895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45">
            <a:extLst>
              <a:ext uri="{FF2B5EF4-FFF2-40B4-BE49-F238E27FC236}">
                <a16:creationId xmlns:a16="http://schemas.microsoft.com/office/drawing/2014/main" id="{5520FF1B-43B0-9247-846F-AF10AF41E7EA}"/>
              </a:ext>
            </a:extLst>
          </p:cNvPr>
          <p:cNvGrpSpPr/>
          <p:nvPr/>
        </p:nvGrpSpPr>
        <p:grpSpPr>
          <a:xfrm>
            <a:off x="9003004" y="4377847"/>
            <a:ext cx="822351" cy="289609"/>
            <a:chOff x="5722589" y="3717892"/>
            <a:chExt cx="822351" cy="289609"/>
          </a:xfrm>
        </p:grpSpPr>
        <p:sp>
          <p:nvSpPr>
            <p:cNvPr id="58" name="object 12">
              <a:extLst>
                <a:ext uri="{FF2B5EF4-FFF2-40B4-BE49-F238E27FC236}">
                  <a16:creationId xmlns:a16="http://schemas.microsoft.com/office/drawing/2014/main" id="{14FD2797-8C79-B34B-9954-3B1B1B1098AB}"/>
                </a:ext>
              </a:extLst>
            </p:cNvPr>
            <p:cNvSpPr/>
            <p:nvPr/>
          </p:nvSpPr>
          <p:spPr>
            <a:xfrm>
              <a:off x="5722589" y="3717941"/>
              <a:ext cx="822325" cy="289560"/>
            </a:xfrm>
            <a:custGeom>
              <a:avLst/>
              <a:gdLst/>
              <a:ahLst/>
              <a:cxnLst/>
              <a:rect l="l" t="t" r="r" b="b"/>
              <a:pathLst>
                <a:path w="822325" h="289560">
                  <a:moveTo>
                    <a:pt x="821780" y="0"/>
                  </a:moveTo>
                  <a:lnTo>
                    <a:pt x="0" y="0"/>
                  </a:lnTo>
                  <a:lnTo>
                    <a:pt x="0" y="289467"/>
                  </a:lnTo>
                  <a:lnTo>
                    <a:pt x="821780" y="289467"/>
                  </a:lnTo>
                  <a:lnTo>
                    <a:pt x="82178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3">
              <a:extLst>
                <a:ext uri="{FF2B5EF4-FFF2-40B4-BE49-F238E27FC236}">
                  <a16:creationId xmlns:a16="http://schemas.microsoft.com/office/drawing/2014/main" id="{A105248A-2D94-4D4E-883C-AF851A063C6B}"/>
                </a:ext>
              </a:extLst>
            </p:cNvPr>
            <p:cNvSpPr/>
            <p:nvPr/>
          </p:nvSpPr>
          <p:spPr>
            <a:xfrm>
              <a:off x="5722615" y="3717892"/>
              <a:ext cx="822325" cy="289560"/>
            </a:xfrm>
            <a:custGeom>
              <a:avLst/>
              <a:gdLst/>
              <a:ahLst/>
              <a:cxnLst/>
              <a:rect l="l" t="t" r="r" b="b"/>
              <a:pathLst>
                <a:path w="822325" h="289560">
                  <a:moveTo>
                    <a:pt x="0" y="0"/>
                  </a:moveTo>
                  <a:lnTo>
                    <a:pt x="821817" y="0"/>
                  </a:lnTo>
                  <a:lnTo>
                    <a:pt x="821817" y="289559"/>
                  </a:lnTo>
                  <a:lnTo>
                    <a:pt x="0" y="28955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0" name="object 14">
            <a:extLst>
              <a:ext uri="{FF2B5EF4-FFF2-40B4-BE49-F238E27FC236}">
                <a16:creationId xmlns:a16="http://schemas.microsoft.com/office/drawing/2014/main" id="{5B12EDAD-FEBD-1F4D-9AA4-3DFDFA95A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18348"/>
              </p:ext>
            </p:extLst>
          </p:nvPr>
        </p:nvGraphicFramePr>
        <p:xfrm>
          <a:off x="6890584" y="2698335"/>
          <a:ext cx="3980177" cy="80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303">
                <a:tc>
                  <a:txBody>
                    <a:bodyPr/>
                    <a:lstStyle/>
                    <a:p>
                      <a:pPr marL="1270" algn="ctr">
                        <a:lnSpc>
                          <a:spcPts val="1985"/>
                        </a:lnSpc>
                      </a:pPr>
                      <a:r>
                        <a:rPr lang="en-US" altLang="zh-CN" sz="1700" spc="-5" dirty="0">
                          <a:latin typeface="Arial"/>
                          <a:cs typeface="Arial"/>
                        </a:rPr>
                        <a:t>key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1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</a:pPr>
                      <a:r>
                        <a:rPr lang="en-US" altLang="zh-CN" sz="1700" spc="-5" dirty="0">
                          <a:latin typeface="Arial"/>
                          <a:cs typeface="Arial"/>
                        </a:rPr>
                        <a:t>key</a:t>
                      </a:r>
                      <a:r>
                        <a:rPr sz="1700" spc="-5" dirty="0">
                          <a:latin typeface="Arial"/>
                          <a:cs typeface="Arial"/>
                        </a:rPr>
                        <a:t>2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timestamp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timestamp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71">
                <a:tc>
                  <a:txBody>
                    <a:bodyPr/>
                    <a:lstStyle/>
                    <a:p>
                      <a:pPr marL="1270" algn="ctr">
                        <a:lnSpc>
                          <a:spcPts val="1995"/>
                        </a:lnSpc>
                      </a:pPr>
                      <a:r>
                        <a:rPr lang="en-US" altLang="zh-CN" sz="1700" spc="-5" dirty="0" err="1">
                          <a:latin typeface="Arial"/>
                          <a:cs typeface="Arial"/>
                        </a:rPr>
                        <a:t>p</a:t>
                      </a:r>
                      <a:r>
                        <a:rPr sz="1700" spc="-5" dirty="0" err="1">
                          <a:latin typeface="Arial"/>
                          <a:cs typeface="Arial"/>
                        </a:rPr>
                        <a:t>tr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5"/>
                        </a:lnSpc>
                      </a:pPr>
                      <a:r>
                        <a:rPr lang="en-US" altLang="zh-CN" sz="1700" spc="-5" dirty="0" err="1">
                          <a:latin typeface="Arial"/>
                          <a:cs typeface="Arial"/>
                        </a:rPr>
                        <a:t>p</a:t>
                      </a:r>
                      <a:r>
                        <a:rPr sz="1700" spc="-5" dirty="0" err="1">
                          <a:latin typeface="Arial"/>
                          <a:cs typeface="Arial"/>
                        </a:rPr>
                        <a:t>tr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" name="object 15">
            <a:extLst>
              <a:ext uri="{FF2B5EF4-FFF2-40B4-BE49-F238E27FC236}">
                <a16:creationId xmlns:a16="http://schemas.microsoft.com/office/drawing/2014/main" id="{24ACD605-333F-B245-AE31-4BC91FCC414B}"/>
              </a:ext>
            </a:extLst>
          </p:cNvPr>
          <p:cNvSpPr txBox="1"/>
          <p:nvPr/>
        </p:nvSpPr>
        <p:spPr>
          <a:xfrm>
            <a:off x="9954387" y="3898168"/>
            <a:ext cx="15601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Memory</a:t>
            </a:r>
            <a:r>
              <a:rPr sz="2200" spc="-6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Pool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62" name="object 16">
            <a:extLst>
              <a:ext uri="{FF2B5EF4-FFF2-40B4-BE49-F238E27FC236}">
                <a16:creationId xmlns:a16="http://schemas.microsoft.com/office/drawing/2014/main" id="{F02A378A-500B-4A4C-B2F7-F864F76E53AE}"/>
              </a:ext>
            </a:extLst>
          </p:cNvPr>
          <p:cNvGrpSpPr/>
          <p:nvPr/>
        </p:nvGrpSpPr>
        <p:grpSpPr>
          <a:xfrm>
            <a:off x="9857104" y="4783485"/>
            <a:ext cx="1687195" cy="314960"/>
            <a:chOff x="10959845" y="4819269"/>
            <a:chExt cx="1687195" cy="314960"/>
          </a:xfrm>
        </p:grpSpPr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955F8ECC-B5EF-7445-A5D1-232B0BB432D7}"/>
                </a:ext>
              </a:extLst>
            </p:cNvPr>
            <p:cNvSpPr/>
            <p:nvPr/>
          </p:nvSpPr>
          <p:spPr>
            <a:xfrm>
              <a:off x="10972520" y="4831927"/>
              <a:ext cx="1661795" cy="289560"/>
            </a:xfrm>
            <a:custGeom>
              <a:avLst/>
              <a:gdLst/>
              <a:ahLst/>
              <a:cxnLst/>
              <a:rect l="l" t="t" r="r" b="b"/>
              <a:pathLst>
                <a:path w="1661795" h="289560">
                  <a:moveTo>
                    <a:pt x="1661248" y="0"/>
                  </a:moveTo>
                  <a:lnTo>
                    <a:pt x="0" y="0"/>
                  </a:lnTo>
                  <a:lnTo>
                    <a:pt x="0" y="289467"/>
                  </a:lnTo>
                  <a:lnTo>
                    <a:pt x="1661248" y="289467"/>
                  </a:lnTo>
                  <a:lnTo>
                    <a:pt x="1661248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0FC648AE-BD91-7B48-8E18-8AB619407B6A}"/>
                </a:ext>
              </a:extLst>
            </p:cNvPr>
            <p:cNvSpPr/>
            <p:nvPr/>
          </p:nvSpPr>
          <p:spPr>
            <a:xfrm>
              <a:off x="10972545" y="4831969"/>
              <a:ext cx="1661795" cy="289560"/>
            </a:xfrm>
            <a:custGeom>
              <a:avLst/>
              <a:gdLst/>
              <a:ahLst/>
              <a:cxnLst/>
              <a:rect l="l" t="t" r="r" b="b"/>
              <a:pathLst>
                <a:path w="1661795" h="289560">
                  <a:moveTo>
                    <a:pt x="0" y="0"/>
                  </a:moveTo>
                  <a:lnTo>
                    <a:pt x="1661286" y="0"/>
                  </a:lnTo>
                  <a:lnTo>
                    <a:pt x="1661286" y="289432"/>
                  </a:lnTo>
                  <a:lnTo>
                    <a:pt x="0" y="2894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24">
            <a:extLst>
              <a:ext uri="{FF2B5EF4-FFF2-40B4-BE49-F238E27FC236}">
                <a16:creationId xmlns:a16="http://schemas.microsoft.com/office/drawing/2014/main" id="{3EB73663-7BD0-774D-870A-CBA8028CFD53}"/>
              </a:ext>
            </a:extLst>
          </p:cNvPr>
          <p:cNvSpPr txBox="1"/>
          <p:nvPr/>
        </p:nvSpPr>
        <p:spPr>
          <a:xfrm>
            <a:off x="6498218" y="2183160"/>
            <a:ext cx="41605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rlito"/>
                <a:cs typeface="Carlito"/>
              </a:rPr>
              <a:t>GPU-Resident Index </a:t>
            </a:r>
            <a:r>
              <a:rPr sz="2200" dirty="0">
                <a:latin typeface="Carlito"/>
                <a:cs typeface="Carlito"/>
              </a:rPr>
              <a:t>(e.g</a:t>
            </a:r>
            <a:r>
              <a:rPr sz="2200" dirty="0">
                <a:latin typeface="IPAexGothic"/>
                <a:cs typeface="IPAexGothic"/>
              </a:rPr>
              <a:t>.</a:t>
            </a:r>
            <a:r>
              <a:rPr sz="2200" dirty="0">
                <a:latin typeface="Carlito"/>
                <a:cs typeface="Carlito"/>
              </a:rPr>
              <a:t>, Slab</a:t>
            </a:r>
            <a:r>
              <a:rPr sz="2200" spc="1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Hash)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66" name="object 29">
            <a:extLst>
              <a:ext uri="{FF2B5EF4-FFF2-40B4-BE49-F238E27FC236}">
                <a16:creationId xmlns:a16="http://schemas.microsoft.com/office/drawing/2014/main" id="{B1C19CF0-587F-F743-850E-9A4325D794B9}"/>
              </a:ext>
            </a:extLst>
          </p:cNvPr>
          <p:cNvSpPr txBox="1"/>
          <p:nvPr/>
        </p:nvSpPr>
        <p:spPr>
          <a:xfrm>
            <a:off x="5342477" y="3659120"/>
            <a:ext cx="9366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60" dirty="0">
                <a:latin typeface="Carlito"/>
                <a:cs typeface="Carlito"/>
              </a:rPr>
              <a:t>E</a:t>
            </a:r>
            <a:r>
              <a:rPr sz="2200" b="1" dirty="0">
                <a:latin typeface="Carlito"/>
                <a:cs typeface="Carlito"/>
              </a:rPr>
              <a:t>vic</a:t>
            </a:r>
            <a:r>
              <a:rPr sz="2200" b="1" spc="-10" dirty="0">
                <a:latin typeface="Carlito"/>
                <a:cs typeface="Carlito"/>
              </a:rPr>
              <a:t>ti</a:t>
            </a:r>
            <a:r>
              <a:rPr sz="2200" b="1" dirty="0">
                <a:latin typeface="Carlito"/>
                <a:cs typeface="Carlito"/>
              </a:rPr>
              <a:t>on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67" name="object 19">
            <a:extLst>
              <a:ext uri="{FF2B5EF4-FFF2-40B4-BE49-F238E27FC236}">
                <a16:creationId xmlns:a16="http://schemas.microsoft.com/office/drawing/2014/main" id="{4FC93315-9F46-654E-8DB0-23F342B78428}"/>
              </a:ext>
            </a:extLst>
          </p:cNvPr>
          <p:cNvSpPr txBox="1"/>
          <p:nvPr/>
        </p:nvSpPr>
        <p:spPr>
          <a:xfrm>
            <a:off x="5207879" y="4912136"/>
            <a:ext cx="11518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B1001C"/>
                </a:solidFill>
                <a:latin typeface="Carlito"/>
                <a:cs typeface="Carlito"/>
              </a:rPr>
              <a:t>P</a:t>
            </a:r>
            <a:r>
              <a:rPr sz="2200" b="1" spc="-45" dirty="0">
                <a:solidFill>
                  <a:srgbClr val="B1001C"/>
                </a:solidFill>
                <a:latin typeface="Carlito"/>
                <a:cs typeface="Carlito"/>
              </a:rPr>
              <a:t>h</a:t>
            </a:r>
            <a:r>
              <a:rPr sz="2200" b="1" spc="-15" dirty="0">
                <a:solidFill>
                  <a:srgbClr val="B1001C"/>
                </a:solidFill>
                <a:latin typeface="Carlito"/>
                <a:cs typeface="Carlito"/>
              </a:rPr>
              <a:t>y</a:t>
            </a:r>
            <a:r>
              <a:rPr sz="2200" b="1" dirty="0">
                <a:solidFill>
                  <a:srgbClr val="B1001C"/>
                </a:solidFill>
                <a:latin typeface="Carlito"/>
                <a:cs typeface="Carlito"/>
              </a:rPr>
              <a:t>s</a:t>
            </a:r>
            <a:r>
              <a:rPr sz="2200" b="1" spc="-5" dirty="0">
                <a:solidFill>
                  <a:srgbClr val="B1001C"/>
                </a:solidFill>
                <a:latin typeface="Carlito"/>
                <a:cs typeface="Carlito"/>
              </a:rPr>
              <a:t>i</a:t>
            </a:r>
            <a:r>
              <a:rPr sz="2200" b="1" spc="-15" dirty="0">
                <a:solidFill>
                  <a:srgbClr val="B1001C"/>
                </a:solidFill>
                <a:latin typeface="Carlito"/>
                <a:cs typeface="Carlito"/>
              </a:rPr>
              <a:t>c</a:t>
            </a:r>
            <a:r>
              <a:rPr sz="2200" b="1" spc="-5" dirty="0">
                <a:solidFill>
                  <a:srgbClr val="B1001C"/>
                </a:solidFill>
                <a:latin typeface="Carlito"/>
                <a:cs typeface="Carlito"/>
              </a:rPr>
              <a:t>all</a:t>
            </a:r>
            <a:r>
              <a:rPr sz="2200" b="1" dirty="0">
                <a:solidFill>
                  <a:srgbClr val="B1001C"/>
                </a:solidFill>
                <a:latin typeface="Carlito"/>
                <a:cs typeface="Carlito"/>
              </a:rPr>
              <a:t>y</a:t>
            </a:r>
            <a:endParaRPr sz="2200" dirty="0">
              <a:latin typeface="Carlito"/>
              <a:cs typeface="Carlito"/>
            </a:endParaRPr>
          </a:p>
        </p:txBody>
      </p:sp>
      <p:pic>
        <p:nvPicPr>
          <p:cNvPr id="70" name="Picture 31">
            <a:extLst>
              <a:ext uri="{FF2B5EF4-FFF2-40B4-BE49-F238E27FC236}">
                <a16:creationId xmlns:a16="http://schemas.microsoft.com/office/drawing/2014/main" id="{851A6C61-8007-4140-AB7D-CE8DB4CFB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3778" y="2588143"/>
            <a:ext cx="216844" cy="1033200"/>
          </a:xfrm>
          <a:prstGeom prst="rect">
            <a:avLst/>
          </a:prstGeom>
        </p:spPr>
      </p:pic>
      <p:pic>
        <p:nvPicPr>
          <p:cNvPr id="71" name="Picture 37">
            <a:extLst>
              <a:ext uri="{FF2B5EF4-FFF2-40B4-BE49-F238E27FC236}">
                <a16:creationId xmlns:a16="http://schemas.microsoft.com/office/drawing/2014/main" id="{7EE98D9F-50E4-9845-BF79-6DF2D990F1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3308" y="2581975"/>
            <a:ext cx="216844" cy="1033200"/>
          </a:xfrm>
          <a:prstGeom prst="rect">
            <a:avLst/>
          </a:prstGeom>
        </p:spPr>
      </p:pic>
      <p:pic>
        <p:nvPicPr>
          <p:cNvPr id="72" name="Picture 38">
            <a:extLst>
              <a:ext uri="{FF2B5EF4-FFF2-40B4-BE49-F238E27FC236}">
                <a16:creationId xmlns:a16="http://schemas.microsoft.com/office/drawing/2014/main" id="{AA9709F2-6D57-B341-A60A-39457B3E80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40594" y="2581975"/>
            <a:ext cx="216844" cy="1033200"/>
          </a:xfrm>
          <a:prstGeom prst="rect">
            <a:avLst/>
          </a:prstGeom>
        </p:spPr>
      </p:pic>
      <p:grpSp>
        <p:nvGrpSpPr>
          <p:cNvPr id="73" name="Group 41">
            <a:extLst>
              <a:ext uri="{FF2B5EF4-FFF2-40B4-BE49-F238E27FC236}">
                <a16:creationId xmlns:a16="http://schemas.microsoft.com/office/drawing/2014/main" id="{7E4FA4F2-74C2-C644-99DD-3FE1DF7FC8EC}"/>
              </a:ext>
            </a:extLst>
          </p:cNvPr>
          <p:cNvGrpSpPr/>
          <p:nvPr/>
        </p:nvGrpSpPr>
        <p:grpSpPr>
          <a:xfrm>
            <a:off x="8044366" y="3953498"/>
            <a:ext cx="417246" cy="289602"/>
            <a:chOff x="5327772" y="3293585"/>
            <a:chExt cx="417246" cy="289602"/>
          </a:xfrm>
        </p:grpSpPr>
        <p:sp>
          <p:nvSpPr>
            <p:cNvPr id="74" name="object 10">
              <a:extLst>
                <a:ext uri="{FF2B5EF4-FFF2-40B4-BE49-F238E27FC236}">
                  <a16:creationId xmlns:a16="http://schemas.microsoft.com/office/drawing/2014/main" id="{3317ED33-4A90-9943-8BAA-0968336B2ACF}"/>
                </a:ext>
              </a:extLst>
            </p:cNvPr>
            <p:cNvSpPr/>
            <p:nvPr/>
          </p:nvSpPr>
          <p:spPr>
            <a:xfrm>
              <a:off x="5327823" y="3293627"/>
              <a:ext cx="417195" cy="289560"/>
            </a:xfrm>
            <a:custGeom>
              <a:avLst/>
              <a:gdLst/>
              <a:ahLst/>
              <a:cxnLst/>
              <a:rect l="l" t="t" r="r" b="b"/>
              <a:pathLst>
                <a:path w="417195" h="289560">
                  <a:moveTo>
                    <a:pt x="416857" y="0"/>
                  </a:moveTo>
                  <a:lnTo>
                    <a:pt x="0" y="0"/>
                  </a:lnTo>
                  <a:lnTo>
                    <a:pt x="0" y="289467"/>
                  </a:lnTo>
                  <a:lnTo>
                    <a:pt x="416857" y="289467"/>
                  </a:lnTo>
                  <a:lnTo>
                    <a:pt x="416857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11">
              <a:extLst>
                <a:ext uri="{FF2B5EF4-FFF2-40B4-BE49-F238E27FC236}">
                  <a16:creationId xmlns:a16="http://schemas.microsoft.com/office/drawing/2014/main" id="{027F35CE-E926-084A-B49A-FEDC5727278E}"/>
                </a:ext>
              </a:extLst>
            </p:cNvPr>
            <p:cNvSpPr/>
            <p:nvPr/>
          </p:nvSpPr>
          <p:spPr>
            <a:xfrm>
              <a:off x="5327772" y="3293585"/>
              <a:ext cx="417195" cy="289560"/>
            </a:xfrm>
            <a:custGeom>
              <a:avLst/>
              <a:gdLst/>
              <a:ahLst/>
              <a:cxnLst/>
              <a:rect l="l" t="t" r="r" b="b"/>
              <a:pathLst>
                <a:path w="417195" h="289560">
                  <a:moveTo>
                    <a:pt x="0" y="0"/>
                  </a:moveTo>
                  <a:lnTo>
                    <a:pt x="416940" y="0"/>
                  </a:lnTo>
                  <a:lnTo>
                    <a:pt x="416940" y="289560"/>
                  </a:lnTo>
                  <a:lnTo>
                    <a:pt x="0" y="2895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Group 46">
            <a:extLst>
              <a:ext uri="{FF2B5EF4-FFF2-40B4-BE49-F238E27FC236}">
                <a16:creationId xmlns:a16="http://schemas.microsoft.com/office/drawing/2014/main" id="{45512E1C-97A5-684F-845A-CC6360A0D8C6}"/>
              </a:ext>
            </a:extLst>
          </p:cNvPr>
          <p:cNvGrpSpPr/>
          <p:nvPr/>
        </p:nvGrpSpPr>
        <p:grpSpPr>
          <a:xfrm>
            <a:off x="8044366" y="4377847"/>
            <a:ext cx="822351" cy="289609"/>
            <a:chOff x="5722589" y="3717892"/>
            <a:chExt cx="822351" cy="289609"/>
          </a:xfrm>
        </p:grpSpPr>
        <p:sp>
          <p:nvSpPr>
            <p:cNvPr id="77" name="object 12">
              <a:extLst>
                <a:ext uri="{FF2B5EF4-FFF2-40B4-BE49-F238E27FC236}">
                  <a16:creationId xmlns:a16="http://schemas.microsoft.com/office/drawing/2014/main" id="{C04DEEE8-DBA8-A047-8522-F97D92A095BB}"/>
                </a:ext>
              </a:extLst>
            </p:cNvPr>
            <p:cNvSpPr/>
            <p:nvPr/>
          </p:nvSpPr>
          <p:spPr>
            <a:xfrm>
              <a:off x="5722589" y="3717941"/>
              <a:ext cx="822325" cy="289560"/>
            </a:xfrm>
            <a:custGeom>
              <a:avLst/>
              <a:gdLst/>
              <a:ahLst/>
              <a:cxnLst/>
              <a:rect l="l" t="t" r="r" b="b"/>
              <a:pathLst>
                <a:path w="822325" h="289560">
                  <a:moveTo>
                    <a:pt x="821780" y="0"/>
                  </a:moveTo>
                  <a:lnTo>
                    <a:pt x="0" y="0"/>
                  </a:lnTo>
                  <a:lnTo>
                    <a:pt x="0" y="289467"/>
                  </a:lnTo>
                  <a:lnTo>
                    <a:pt x="821780" y="289467"/>
                  </a:lnTo>
                  <a:lnTo>
                    <a:pt x="821780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3">
              <a:extLst>
                <a:ext uri="{FF2B5EF4-FFF2-40B4-BE49-F238E27FC236}">
                  <a16:creationId xmlns:a16="http://schemas.microsoft.com/office/drawing/2014/main" id="{5F3D3E05-CE0A-624D-A70B-B930F377B7A8}"/>
                </a:ext>
              </a:extLst>
            </p:cNvPr>
            <p:cNvSpPr/>
            <p:nvPr/>
          </p:nvSpPr>
          <p:spPr>
            <a:xfrm>
              <a:off x="5722615" y="3717892"/>
              <a:ext cx="822325" cy="289560"/>
            </a:xfrm>
            <a:custGeom>
              <a:avLst/>
              <a:gdLst/>
              <a:ahLst/>
              <a:cxnLst/>
              <a:rect l="l" t="t" r="r" b="b"/>
              <a:pathLst>
                <a:path w="822325" h="289560">
                  <a:moveTo>
                    <a:pt x="0" y="0"/>
                  </a:moveTo>
                  <a:lnTo>
                    <a:pt x="821817" y="0"/>
                  </a:lnTo>
                  <a:lnTo>
                    <a:pt x="821817" y="289559"/>
                  </a:lnTo>
                  <a:lnTo>
                    <a:pt x="0" y="28955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Group 49">
            <a:extLst>
              <a:ext uri="{FF2B5EF4-FFF2-40B4-BE49-F238E27FC236}">
                <a16:creationId xmlns:a16="http://schemas.microsoft.com/office/drawing/2014/main" id="{2F4EECCB-A9A3-8B44-B1AE-D79C5D430011}"/>
              </a:ext>
            </a:extLst>
          </p:cNvPr>
          <p:cNvGrpSpPr/>
          <p:nvPr/>
        </p:nvGrpSpPr>
        <p:grpSpPr>
          <a:xfrm>
            <a:off x="9167697" y="3955201"/>
            <a:ext cx="417246" cy="289602"/>
            <a:chOff x="5327772" y="3293585"/>
            <a:chExt cx="417246" cy="289602"/>
          </a:xfrm>
        </p:grpSpPr>
        <p:sp>
          <p:nvSpPr>
            <p:cNvPr id="80" name="object 10">
              <a:extLst>
                <a:ext uri="{FF2B5EF4-FFF2-40B4-BE49-F238E27FC236}">
                  <a16:creationId xmlns:a16="http://schemas.microsoft.com/office/drawing/2014/main" id="{8EF81298-C9E5-0D43-8E32-C46F10807A16}"/>
                </a:ext>
              </a:extLst>
            </p:cNvPr>
            <p:cNvSpPr/>
            <p:nvPr/>
          </p:nvSpPr>
          <p:spPr>
            <a:xfrm>
              <a:off x="5327823" y="3293627"/>
              <a:ext cx="417195" cy="289560"/>
            </a:xfrm>
            <a:custGeom>
              <a:avLst/>
              <a:gdLst/>
              <a:ahLst/>
              <a:cxnLst/>
              <a:rect l="l" t="t" r="r" b="b"/>
              <a:pathLst>
                <a:path w="417195" h="289560">
                  <a:moveTo>
                    <a:pt x="416857" y="0"/>
                  </a:moveTo>
                  <a:lnTo>
                    <a:pt x="0" y="0"/>
                  </a:lnTo>
                  <a:lnTo>
                    <a:pt x="0" y="289467"/>
                  </a:lnTo>
                  <a:lnTo>
                    <a:pt x="416857" y="289467"/>
                  </a:lnTo>
                  <a:lnTo>
                    <a:pt x="416857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11">
              <a:extLst>
                <a:ext uri="{FF2B5EF4-FFF2-40B4-BE49-F238E27FC236}">
                  <a16:creationId xmlns:a16="http://schemas.microsoft.com/office/drawing/2014/main" id="{D8DA939B-251D-9545-8FAD-55D93BAB7CDE}"/>
                </a:ext>
              </a:extLst>
            </p:cNvPr>
            <p:cNvSpPr/>
            <p:nvPr/>
          </p:nvSpPr>
          <p:spPr>
            <a:xfrm>
              <a:off x="5327772" y="3293585"/>
              <a:ext cx="417195" cy="289560"/>
            </a:xfrm>
            <a:custGeom>
              <a:avLst/>
              <a:gdLst/>
              <a:ahLst/>
              <a:cxnLst/>
              <a:rect l="l" t="t" r="r" b="b"/>
              <a:pathLst>
                <a:path w="417195" h="289560">
                  <a:moveTo>
                    <a:pt x="0" y="0"/>
                  </a:moveTo>
                  <a:lnTo>
                    <a:pt x="416940" y="0"/>
                  </a:lnTo>
                  <a:lnTo>
                    <a:pt x="416940" y="289560"/>
                  </a:lnTo>
                  <a:lnTo>
                    <a:pt x="0" y="28956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16">
            <a:extLst>
              <a:ext uri="{FF2B5EF4-FFF2-40B4-BE49-F238E27FC236}">
                <a16:creationId xmlns:a16="http://schemas.microsoft.com/office/drawing/2014/main" id="{9AB038E3-C83C-DA48-ACDF-A32347533D1A}"/>
              </a:ext>
            </a:extLst>
          </p:cNvPr>
          <p:cNvGrpSpPr/>
          <p:nvPr/>
        </p:nvGrpSpPr>
        <p:grpSpPr>
          <a:xfrm>
            <a:off x="8023093" y="4783443"/>
            <a:ext cx="1687195" cy="314960"/>
            <a:chOff x="10959845" y="4819269"/>
            <a:chExt cx="1687195" cy="314960"/>
          </a:xfrm>
        </p:grpSpPr>
        <p:sp>
          <p:nvSpPr>
            <p:cNvPr id="83" name="object 17">
              <a:extLst>
                <a:ext uri="{FF2B5EF4-FFF2-40B4-BE49-F238E27FC236}">
                  <a16:creationId xmlns:a16="http://schemas.microsoft.com/office/drawing/2014/main" id="{96EC0E53-C668-EE4A-AB00-3F0CE0DB4D4D}"/>
                </a:ext>
              </a:extLst>
            </p:cNvPr>
            <p:cNvSpPr/>
            <p:nvPr/>
          </p:nvSpPr>
          <p:spPr>
            <a:xfrm>
              <a:off x="10972520" y="4831927"/>
              <a:ext cx="1661795" cy="289560"/>
            </a:xfrm>
            <a:custGeom>
              <a:avLst/>
              <a:gdLst/>
              <a:ahLst/>
              <a:cxnLst/>
              <a:rect l="l" t="t" r="r" b="b"/>
              <a:pathLst>
                <a:path w="1661795" h="289560">
                  <a:moveTo>
                    <a:pt x="1661248" y="0"/>
                  </a:moveTo>
                  <a:lnTo>
                    <a:pt x="0" y="0"/>
                  </a:lnTo>
                  <a:lnTo>
                    <a:pt x="0" y="289467"/>
                  </a:lnTo>
                  <a:lnTo>
                    <a:pt x="1661248" y="289467"/>
                  </a:lnTo>
                  <a:lnTo>
                    <a:pt x="1661248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8">
              <a:extLst>
                <a:ext uri="{FF2B5EF4-FFF2-40B4-BE49-F238E27FC236}">
                  <a16:creationId xmlns:a16="http://schemas.microsoft.com/office/drawing/2014/main" id="{ACD2DDE4-006B-F74F-8D18-ECEA79ACA4AA}"/>
                </a:ext>
              </a:extLst>
            </p:cNvPr>
            <p:cNvSpPr/>
            <p:nvPr/>
          </p:nvSpPr>
          <p:spPr>
            <a:xfrm>
              <a:off x="10972545" y="4831969"/>
              <a:ext cx="1661795" cy="289560"/>
            </a:xfrm>
            <a:custGeom>
              <a:avLst/>
              <a:gdLst/>
              <a:ahLst/>
              <a:cxnLst/>
              <a:rect l="l" t="t" r="r" b="b"/>
              <a:pathLst>
                <a:path w="1661795" h="289560">
                  <a:moveTo>
                    <a:pt x="0" y="0"/>
                  </a:moveTo>
                  <a:lnTo>
                    <a:pt x="1661286" y="0"/>
                  </a:lnTo>
                  <a:lnTo>
                    <a:pt x="1661286" y="289432"/>
                  </a:lnTo>
                  <a:lnTo>
                    <a:pt x="0" y="2894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Picture 56">
            <a:extLst>
              <a:ext uri="{FF2B5EF4-FFF2-40B4-BE49-F238E27FC236}">
                <a16:creationId xmlns:a16="http://schemas.microsoft.com/office/drawing/2014/main" id="{048E3620-FC17-384A-85B6-FB2401B6B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294" y="3834878"/>
            <a:ext cx="5181797" cy="137167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9200175-0238-A94C-9C5B-55F9137A9304}"/>
              </a:ext>
            </a:extLst>
          </p:cNvPr>
          <p:cNvGrpSpPr/>
          <p:nvPr/>
        </p:nvGrpSpPr>
        <p:grpSpPr>
          <a:xfrm>
            <a:off x="5144485" y="2341378"/>
            <a:ext cx="1384320" cy="903831"/>
            <a:chOff x="5144485" y="2341378"/>
            <a:chExt cx="1384320" cy="903831"/>
          </a:xfrm>
        </p:grpSpPr>
        <p:sp>
          <p:nvSpPr>
            <p:cNvPr id="68" name="object 28">
              <a:extLst>
                <a:ext uri="{FF2B5EF4-FFF2-40B4-BE49-F238E27FC236}">
                  <a16:creationId xmlns:a16="http://schemas.microsoft.com/office/drawing/2014/main" id="{2FE797B4-666E-204D-B5F3-D687653D669C}"/>
                </a:ext>
              </a:extLst>
            </p:cNvPr>
            <p:cNvSpPr txBox="1"/>
            <p:nvPr/>
          </p:nvSpPr>
          <p:spPr>
            <a:xfrm>
              <a:off x="5144485" y="2772787"/>
              <a:ext cx="624205" cy="3606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200" b="1" dirty="0">
                  <a:latin typeface="Carlito"/>
                  <a:cs typeface="Carlito"/>
                </a:rPr>
                <a:t>F</a:t>
              </a:r>
              <a:r>
                <a:rPr sz="2200" b="1" spc="-5" dirty="0">
                  <a:latin typeface="Carlito"/>
                  <a:cs typeface="Carlito"/>
                </a:rPr>
                <a:t>i</a:t>
              </a:r>
              <a:r>
                <a:rPr sz="2200" b="1" dirty="0">
                  <a:latin typeface="Carlito"/>
                  <a:cs typeface="Carlito"/>
                </a:rPr>
                <a:t>l</a:t>
              </a:r>
              <a:r>
                <a:rPr sz="2200" b="1" spc="-30" dirty="0">
                  <a:latin typeface="Carlito"/>
                  <a:cs typeface="Carlito"/>
                </a:rPr>
                <a:t>t</a:t>
              </a:r>
              <a:r>
                <a:rPr sz="2200" b="1" dirty="0">
                  <a:latin typeface="Carlito"/>
                  <a:cs typeface="Carlito"/>
                </a:rPr>
                <a:t>er</a:t>
              </a:r>
              <a:endParaRPr sz="2200" dirty="0">
                <a:latin typeface="Carlito"/>
                <a:cs typeface="Carlito"/>
              </a:endParaRPr>
            </a:p>
          </p:txBody>
        </p:sp>
        <p:grpSp>
          <p:nvGrpSpPr>
            <p:cNvPr id="86" name="Group 73">
              <a:extLst>
                <a:ext uri="{FF2B5EF4-FFF2-40B4-BE49-F238E27FC236}">
                  <a16:creationId xmlns:a16="http://schemas.microsoft.com/office/drawing/2014/main" id="{646FA78C-413E-4B4D-B989-9BFE86CED813}"/>
                </a:ext>
              </a:extLst>
            </p:cNvPr>
            <p:cNvGrpSpPr/>
            <p:nvPr/>
          </p:nvGrpSpPr>
          <p:grpSpPr>
            <a:xfrm>
              <a:off x="5635722" y="2341378"/>
              <a:ext cx="893083" cy="903831"/>
              <a:chOff x="2086942" y="1615163"/>
              <a:chExt cx="893083" cy="903831"/>
            </a:xfrm>
          </p:grpSpPr>
          <p:sp>
            <p:nvSpPr>
              <p:cNvPr id="87" name="object 33">
                <a:extLst>
                  <a:ext uri="{FF2B5EF4-FFF2-40B4-BE49-F238E27FC236}">
                    <a16:creationId xmlns:a16="http://schemas.microsoft.com/office/drawing/2014/main" id="{291A2CF0-9810-7F4E-A6B8-D08A4FFEEF9B}"/>
                  </a:ext>
                </a:extLst>
              </p:cNvPr>
              <p:cNvSpPr/>
              <p:nvPr/>
            </p:nvSpPr>
            <p:spPr>
              <a:xfrm>
                <a:off x="2086942" y="2034517"/>
                <a:ext cx="480059" cy="141605"/>
              </a:xfrm>
              <a:custGeom>
                <a:avLst/>
                <a:gdLst/>
                <a:ahLst/>
                <a:cxnLst/>
                <a:rect l="l" t="t" r="r" b="b"/>
                <a:pathLst>
                  <a:path w="480059" h="141605">
                    <a:moveTo>
                      <a:pt x="0" y="0"/>
                    </a:moveTo>
                    <a:lnTo>
                      <a:pt x="239776" y="141351"/>
                    </a:lnTo>
                    <a:lnTo>
                      <a:pt x="479678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34">
                <a:extLst>
                  <a:ext uri="{FF2B5EF4-FFF2-40B4-BE49-F238E27FC236}">
                    <a16:creationId xmlns:a16="http://schemas.microsoft.com/office/drawing/2014/main" id="{D8BA8A9B-2C00-CE47-8BF6-7318FA4A9E96}"/>
                  </a:ext>
                </a:extLst>
              </p:cNvPr>
              <p:cNvSpPr/>
              <p:nvPr/>
            </p:nvSpPr>
            <p:spPr>
              <a:xfrm>
                <a:off x="2325576" y="1615163"/>
                <a:ext cx="8255" cy="255904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255905">
                    <a:moveTo>
                      <a:pt x="3873" y="-12700"/>
                    </a:moveTo>
                    <a:lnTo>
                      <a:pt x="3873" y="268351"/>
                    </a:lnTo>
                  </a:path>
                </a:pathLst>
              </a:custGeom>
              <a:ln w="3314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35">
                <a:extLst>
                  <a:ext uri="{FF2B5EF4-FFF2-40B4-BE49-F238E27FC236}">
                    <a16:creationId xmlns:a16="http://schemas.microsoft.com/office/drawing/2014/main" id="{A2455898-58A8-4247-A00F-49EA84DC9CA2}"/>
                  </a:ext>
                </a:extLst>
              </p:cNvPr>
              <p:cNvSpPr/>
              <p:nvPr/>
            </p:nvSpPr>
            <p:spPr>
              <a:xfrm>
                <a:off x="2267156" y="1856717"/>
                <a:ext cx="116840" cy="148717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90" name="Picture 72">
                <a:extLst>
                  <a:ext uri="{FF2B5EF4-FFF2-40B4-BE49-F238E27FC236}">
                    <a16:creationId xmlns:a16="http://schemas.microsoft.com/office/drawing/2014/main" id="{2426FEC2-0015-AA43-9747-67345C393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4225" y="2176094"/>
                <a:ext cx="685800" cy="342900"/>
              </a:xfrm>
              <a:prstGeom prst="rect">
                <a:avLst/>
              </a:prstGeom>
            </p:spPr>
          </p:pic>
        </p:grpSp>
      </p:grpSp>
      <p:pic>
        <p:nvPicPr>
          <p:cNvPr id="91" name="Picture 74">
            <a:extLst>
              <a:ext uri="{FF2B5EF4-FFF2-40B4-BE49-F238E27FC236}">
                <a16:creationId xmlns:a16="http://schemas.microsoft.com/office/drawing/2014/main" id="{7B8D37CD-3297-2247-8207-37350C7DE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6179" y="3310965"/>
            <a:ext cx="698500" cy="4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6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Self-identified kernel fusion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(key idea)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15</a:t>
            </a:fld>
            <a:endParaRPr lang="en-US" dirty="0"/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26E57390-E74B-0D47-80C4-FF5441F1DDFD}"/>
              </a:ext>
            </a:extLst>
          </p:cNvPr>
          <p:cNvSpPr/>
          <p:nvPr/>
        </p:nvSpPr>
        <p:spPr>
          <a:xfrm>
            <a:off x="298070" y="1322006"/>
            <a:ext cx="6062974" cy="476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altLang="zh-CN" sz="2400" b="1" dirty="0">
                <a:latin typeface="Gill Sans SemiBold" charset="0"/>
                <a:cs typeface="Gill Sans SemiBold" charset="0"/>
              </a:rPr>
              <a:t>Observation</a:t>
            </a:r>
          </a:p>
          <a:p>
            <a:pPr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Most kernel launches are not calls to different kernel functions but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to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same cache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query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function with different arguments</a:t>
            </a:r>
          </a:p>
          <a:p>
            <a:pPr>
              <a:buSzPct val="80000"/>
              <a:buFont typeface="Wingdings" pitchFamily="2" charset="2"/>
              <a:buChar char="v"/>
            </a:pP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SzPct val="80000"/>
            </a:pPr>
            <a:r>
              <a:rPr lang="en-US" altLang="zh-CN" sz="2400" b="1" dirty="0">
                <a:latin typeface="Gill Sans SemiBold" charset="0"/>
                <a:cs typeface="Gill Sans SemiBold" charset="0"/>
              </a:rPr>
              <a:t>Key idea</a:t>
            </a:r>
          </a:p>
          <a:p>
            <a:pPr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Launch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kernel with sufficient threads and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let each thread self-identify the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original kernel and execute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endParaRPr lang="en-US" altLang="zh-CN" sz="2400" b="1" dirty="0">
              <a:solidFill>
                <a:prstClr val="black"/>
              </a:solidFill>
              <a:latin typeface="Gill Sans SemiBold" charset="0"/>
              <a:cs typeface="Gill Sans SemiBold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Three-phase</a:t>
            </a:r>
            <a:r>
              <a:rPr lang="zh-CN" altLang="en-US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fusion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80000"/>
            </a:pPr>
            <a:endParaRPr lang="en-US" altLang="zh-CN" sz="2400" dirty="0">
              <a:solidFill>
                <a:prstClr val="black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9A056CB3-B030-F640-ADB1-4238D34D5803}"/>
              </a:ext>
            </a:extLst>
          </p:cNvPr>
          <p:cNvSpPr/>
          <p:nvPr/>
        </p:nvSpPr>
        <p:spPr>
          <a:xfrm>
            <a:off x="7377782" y="2609005"/>
            <a:ext cx="2743200" cy="365125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0000" tIns="46800" rIns="9000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Cache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600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Query</a:t>
            </a:r>
            <a:r>
              <a:rPr kumimoji="1" lang="zh-CN" altLang="en-US" sz="1600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kumimoji="1" lang="en-US" altLang="zh-CN" sz="1600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Function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5F313EF-280D-3740-8F24-D6609DD927E9}"/>
              </a:ext>
            </a:extLst>
          </p:cNvPr>
          <p:cNvGrpSpPr/>
          <p:nvPr/>
        </p:nvGrpSpPr>
        <p:grpSpPr>
          <a:xfrm>
            <a:off x="6748151" y="1785872"/>
            <a:ext cx="1067156" cy="525392"/>
            <a:chOff x="7083233" y="1589257"/>
            <a:chExt cx="1067156" cy="525392"/>
          </a:xfrm>
        </p:grpSpPr>
        <p:sp>
          <p:nvSpPr>
            <p:cNvPr id="12" name="矩形 3">
              <a:extLst>
                <a:ext uri="{FF2B5EF4-FFF2-40B4-BE49-F238E27FC236}">
                  <a16:creationId xmlns:a16="http://schemas.microsoft.com/office/drawing/2014/main" id="{FE6FFDC9-47B9-8E47-A2B9-EC549A149FB0}"/>
                </a:ext>
              </a:extLst>
            </p:cNvPr>
            <p:cNvSpPr/>
            <p:nvPr/>
          </p:nvSpPr>
          <p:spPr>
            <a:xfrm>
              <a:off x="7083233" y="1589257"/>
              <a:ext cx="1067156" cy="525392"/>
            </a:xfrm>
            <a:prstGeom prst="rect">
              <a:avLst/>
            </a:prstGeom>
            <a:solidFill>
              <a:srgbClr val="FFF3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0000" tIns="46800" rIns="90000" rtlCol="0" anchor="ctr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Kernel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1" lang="en-US" altLang="zh-CN" sz="1600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0</a:t>
              </a:r>
              <a:r>
                <a:rPr kumimoji="1" lang="zh-CN" altLang="en-US" sz="1600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  </a:t>
              </a:r>
              <a:endParaRPr kumimoji="1" lang="en-US" altLang="zh-CN" sz="1600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kern="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Args</a:t>
              </a:r>
              <a:r>
                <a:rPr kumimoji="1" lang="zh-CN" altLang="en-US" sz="1600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             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8187A4D-3E68-3C47-872B-A2CE957E2FD5}"/>
                </a:ext>
              </a:extLst>
            </p:cNvPr>
            <p:cNvSpPr/>
            <p:nvPr/>
          </p:nvSpPr>
          <p:spPr>
            <a:xfrm>
              <a:off x="7618522" y="1908551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FB93A55-86FB-CC48-90EE-FFDF8615D978}"/>
                </a:ext>
              </a:extLst>
            </p:cNvPr>
            <p:cNvSpPr/>
            <p:nvPr/>
          </p:nvSpPr>
          <p:spPr>
            <a:xfrm>
              <a:off x="7782371" y="1908551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CA61BBE-ADC3-E544-A843-70658A72E1CB}"/>
                </a:ext>
              </a:extLst>
            </p:cNvPr>
            <p:cNvSpPr/>
            <p:nvPr/>
          </p:nvSpPr>
          <p:spPr>
            <a:xfrm>
              <a:off x="7947947" y="1908551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7F17E4F-0D6B-344E-A17D-79A9BA72CA2A}"/>
              </a:ext>
            </a:extLst>
          </p:cNvPr>
          <p:cNvGrpSpPr/>
          <p:nvPr/>
        </p:nvGrpSpPr>
        <p:grpSpPr>
          <a:xfrm>
            <a:off x="8218362" y="1785872"/>
            <a:ext cx="1067156" cy="525392"/>
            <a:chOff x="8535514" y="1589257"/>
            <a:chExt cx="1067156" cy="525392"/>
          </a:xfrm>
        </p:grpSpPr>
        <p:sp>
          <p:nvSpPr>
            <p:cNvPr id="13" name="矩形 3">
              <a:extLst>
                <a:ext uri="{FF2B5EF4-FFF2-40B4-BE49-F238E27FC236}">
                  <a16:creationId xmlns:a16="http://schemas.microsoft.com/office/drawing/2014/main" id="{373A2589-67E6-DA40-B4D8-7A226215C735}"/>
                </a:ext>
              </a:extLst>
            </p:cNvPr>
            <p:cNvSpPr/>
            <p:nvPr/>
          </p:nvSpPr>
          <p:spPr>
            <a:xfrm>
              <a:off x="8535514" y="1589257"/>
              <a:ext cx="1067156" cy="525392"/>
            </a:xfrm>
            <a:prstGeom prst="rect">
              <a:avLst/>
            </a:prstGeom>
            <a:solidFill>
              <a:srgbClr val="FFF3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0000" tIns="46800" rIns="90000" rtlCol="0" anchor="ctr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Kernel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1</a:t>
              </a:r>
              <a:r>
                <a:rPr kumimoji="1" lang="zh-CN" altLang="en-US" sz="1600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  </a:t>
              </a:r>
              <a:endParaRPr kumimoji="1" lang="en-US" altLang="zh-CN" sz="1600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kern="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Args</a:t>
              </a:r>
              <a:r>
                <a:rPr kumimoji="1" lang="zh-CN" altLang="en-US" sz="1600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             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E241C4E-AF8D-114B-969F-7A702C8791E3}"/>
                </a:ext>
              </a:extLst>
            </p:cNvPr>
            <p:cNvSpPr/>
            <p:nvPr/>
          </p:nvSpPr>
          <p:spPr>
            <a:xfrm>
              <a:off x="9070803" y="1908551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5047AB0-B19A-184D-A78C-4E7591AB674C}"/>
                </a:ext>
              </a:extLst>
            </p:cNvPr>
            <p:cNvSpPr/>
            <p:nvPr/>
          </p:nvSpPr>
          <p:spPr>
            <a:xfrm>
              <a:off x="9234652" y="1908551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40BD68C-6260-274C-8491-A37C6BD017EF}"/>
                </a:ext>
              </a:extLst>
            </p:cNvPr>
            <p:cNvSpPr/>
            <p:nvPr/>
          </p:nvSpPr>
          <p:spPr>
            <a:xfrm>
              <a:off x="9400228" y="1908551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01BD45-061C-5043-BE59-B2861A3BB537}"/>
              </a:ext>
            </a:extLst>
          </p:cNvPr>
          <p:cNvGrpSpPr/>
          <p:nvPr/>
        </p:nvGrpSpPr>
        <p:grpSpPr>
          <a:xfrm>
            <a:off x="9688573" y="1785872"/>
            <a:ext cx="1067156" cy="525392"/>
            <a:chOff x="10023655" y="1589257"/>
            <a:chExt cx="1067156" cy="525392"/>
          </a:xfrm>
        </p:grpSpPr>
        <p:sp>
          <p:nvSpPr>
            <p:cNvPr id="17" name="矩形 3">
              <a:extLst>
                <a:ext uri="{FF2B5EF4-FFF2-40B4-BE49-F238E27FC236}">
                  <a16:creationId xmlns:a16="http://schemas.microsoft.com/office/drawing/2014/main" id="{DB92D3E7-20F9-C446-97B1-D34D50C04787}"/>
                </a:ext>
              </a:extLst>
            </p:cNvPr>
            <p:cNvSpPr/>
            <p:nvPr/>
          </p:nvSpPr>
          <p:spPr>
            <a:xfrm>
              <a:off x="10023655" y="1589257"/>
              <a:ext cx="1067156" cy="525392"/>
            </a:xfrm>
            <a:prstGeom prst="rect">
              <a:avLst/>
            </a:prstGeom>
            <a:solidFill>
              <a:srgbClr val="FFF3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0000" tIns="46800" rIns="90000" rtlCol="0" anchor="ctr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Kernel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kumimoji="1" lang="en-US" altLang="zh-CN" sz="1600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2</a:t>
              </a:r>
              <a:r>
                <a:rPr kumimoji="1" lang="zh-CN" altLang="en-US" sz="1600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  </a:t>
              </a:r>
              <a:endParaRPr kumimoji="1" lang="en-US" altLang="zh-CN" sz="1600" b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kern="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Args</a:t>
              </a:r>
              <a:r>
                <a:rPr kumimoji="1" lang="zh-CN" altLang="en-US" sz="1600" b="1" kern="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             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8A40447-9E55-4647-B43C-CF62715A761E}"/>
                </a:ext>
              </a:extLst>
            </p:cNvPr>
            <p:cNvSpPr/>
            <p:nvPr/>
          </p:nvSpPr>
          <p:spPr>
            <a:xfrm>
              <a:off x="10558944" y="1908551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FECCD76-B755-8744-BA93-BA0B996BDA91}"/>
                </a:ext>
              </a:extLst>
            </p:cNvPr>
            <p:cNvSpPr/>
            <p:nvPr/>
          </p:nvSpPr>
          <p:spPr>
            <a:xfrm>
              <a:off x="10722793" y="1908551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C5A4C47-13B3-A04A-9F72-B588D419ECF7}"/>
                </a:ext>
              </a:extLst>
            </p:cNvPr>
            <p:cNvSpPr/>
            <p:nvPr/>
          </p:nvSpPr>
          <p:spPr>
            <a:xfrm>
              <a:off x="10888369" y="1908551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</p:grp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98487415-15CB-EC49-BEBC-3038F3C9034D}"/>
              </a:ext>
            </a:extLst>
          </p:cNvPr>
          <p:cNvCxnSpPr>
            <a:stCxn id="12" idx="2"/>
            <a:endCxn id="6" idx="0"/>
          </p:cNvCxnSpPr>
          <p:nvPr/>
        </p:nvCxnSpPr>
        <p:spPr>
          <a:xfrm>
            <a:off x="7281729" y="2311264"/>
            <a:ext cx="1467653" cy="297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E64BC51-631D-2044-AE83-942560521131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8749382" y="2311264"/>
            <a:ext cx="2558" cy="297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7658C5E-434A-AE43-931B-E5CD2BA7AC41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 flipH="1">
            <a:off x="8749382" y="2311264"/>
            <a:ext cx="1472769" cy="2977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bject 19">
            <a:extLst>
              <a:ext uri="{FF2B5EF4-FFF2-40B4-BE49-F238E27FC236}">
                <a16:creationId xmlns:a16="http://schemas.microsoft.com/office/drawing/2014/main" id="{751AF7AB-EE2A-DB4C-A6C6-4F8330F9B74B}"/>
              </a:ext>
            </a:extLst>
          </p:cNvPr>
          <p:cNvSpPr txBox="1"/>
          <p:nvPr/>
        </p:nvSpPr>
        <p:spPr>
          <a:xfrm>
            <a:off x="9711009" y="2371513"/>
            <a:ext cx="249988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 b="1" spc="-5" dirty="0">
                <a:solidFill>
                  <a:srgbClr val="B1001C"/>
                </a:solidFill>
                <a:latin typeface="Carlito"/>
                <a:cs typeface="Carlito"/>
              </a:rPr>
              <a:t>with</a:t>
            </a:r>
            <a:r>
              <a:rPr lang="zh-CN" altLang="en-US" sz="1600" b="1" spc="-5" dirty="0">
                <a:solidFill>
                  <a:srgbClr val="B1001C"/>
                </a:solidFill>
                <a:latin typeface="Carlito"/>
                <a:cs typeface="Carlito"/>
              </a:rPr>
              <a:t> </a:t>
            </a:r>
            <a:r>
              <a:rPr lang="en-US" altLang="zh-CN" sz="1600" b="1" spc="-5" dirty="0">
                <a:solidFill>
                  <a:srgbClr val="B1001C"/>
                </a:solidFill>
                <a:latin typeface="Carlito"/>
                <a:cs typeface="Carlito"/>
              </a:rPr>
              <a:t>the</a:t>
            </a:r>
            <a:r>
              <a:rPr lang="zh-CN" altLang="en-US" sz="1600" b="1" spc="-5" dirty="0">
                <a:solidFill>
                  <a:srgbClr val="B1001C"/>
                </a:solidFill>
                <a:latin typeface="Carlito"/>
                <a:cs typeface="Carlito"/>
              </a:rPr>
              <a:t> </a:t>
            </a:r>
            <a:r>
              <a:rPr lang="en-US" altLang="zh-CN" sz="1600" b="1" spc="-5" dirty="0">
                <a:solidFill>
                  <a:srgbClr val="B1001C"/>
                </a:solidFill>
                <a:latin typeface="Carlito"/>
                <a:cs typeface="Carlito"/>
              </a:rPr>
              <a:t>same</a:t>
            </a:r>
            <a:r>
              <a:rPr lang="zh-CN" altLang="en-US" sz="1600" b="1" spc="-5" dirty="0">
                <a:solidFill>
                  <a:srgbClr val="B1001C"/>
                </a:solidFill>
                <a:latin typeface="Carlito"/>
                <a:cs typeface="Carlito"/>
              </a:rPr>
              <a:t> </a:t>
            </a:r>
            <a:r>
              <a:rPr lang="en-US" altLang="zh-CN" sz="1600" b="1" spc="-5" dirty="0" err="1">
                <a:solidFill>
                  <a:srgbClr val="B1001C"/>
                </a:solidFill>
                <a:latin typeface="Carlito"/>
                <a:cs typeface="Carlito"/>
              </a:rPr>
              <a:t>blockDim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36" name="object 29">
            <a:extLst>
              <a:ext uri="{FF2B5EF4-FFF2-40B4-BE49-F238E27FC236}">
                <a16:creationId xmlns:a16="http://schemas.microsoft.com/office/drawing/2014/main" id="{5EF79F25-628C-8146-BBF4-B07CCECE33E8}"/>
              </a:ext>
            </a:extLst>
          </p:cNvPr>
          <p:cNvSpPr/>
          <p:nvPr/>
        </p:nvSpPr>
        <p:spPr>
          <a:xfrm>
            <a:off x="13694680" y="2154721"/>
            <a:ext cx="1067156" cy="546327"/>
          </a:xfrm>
          <a:custGeom>
            <a:avLst/>
            <a:gdLst/>
            <a:ahLst/>
            <a:cxnLst/>
            <a:rect l="l" t="t" r="r" b="b"/>
            <a:pathLst>
              <a:path w="717550" h="571500">
                <a:moveTo>
                  <a:pt x="717550" y="0"/>
                </a:moveTo>
                <a:lnTo>
                  <a:pt x="0" y="0"/>
                </a:lnTo>
                <a:lnTo>
                  <a:pt x="0" y="571500"/>
                </a:lnTo>
                <a:lnTo>
                  <a:pt x="717550" y="571500"/>
                </a:lnTo>
                <a:lnTo>
                  <a:pt x="71755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6AFF4B39-D552-2044-ACBD-ED35B8DA2017}"/>
              </a:ext>
            </a:extLst>
          </p:cNvPr>
          <p:cNvSpPr/>
          <p:nvPr/>
        </p:nvSpPr>
        <p:spPr>
          <a:xfrm>
            <a:off x="13694680" y="2154721"/>
            <a:ext cx="1067156" cy="546327"/>
          </a:xfrm>
          <a:custGeom>
            <a:avLst/>
            <a:gdLst/>
            <a:ahLst/>
            <a:cxnLst/>
            <a:rect l="l" t="t" r="r" b="b"/>
            <a:pathLst>
              <a:path w="717550" h="571500">
                <a:moveTo>
                  <a:pt x="0" y="0"/>
                </a:moveTo>
                <a:lnTo>
                  <a:pt x="717550" y="0"/>
                </a:lnTo>
                <a:lnTo>
                  <a:pt x="7175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1">
            <a:extLst>
              <a:ext uri="{FF2B5EF4-FFF2-40B4-BE49-F238E27FC236}">
                <a16:creationId xmlns:a16="http://schemas.microsoft.com/office/drawing/2014/main" id="{4473E806-FE8E-274D-B8E0-96BC2A2B1855}"/>
              </a:ext>
            </a:extLst>
          </p:cNvPr>
          <p:cNvSpPr/>
          <p:nvPr/>
        </p:nvSpPr>
        <p:spPr>
          <a:xfrm>
            <a:off x="15164892" y="2154722"/>
            <a:ext cx="1067156" cy="546327"/>
          </a:xfrm>
          <a:custGeom>
            <a:avLst/>
            <a:gdLst/>
            <a:ahLst/>
            <a:cxnLst/>
            <a:rect l="l" t="t" r="r" b="b"/>
            <a:pathLst>
              <a:path w="1149350" h="571500">
                <a:moveTo>
                  <a:pt x="1149349" y="0"/>
                </a:moveTo>
                <a:lnTo>
                  <a:pt x="0" y="0"/>
                </a:lnTo>
                <a:lnTo>
                  <a:pt x="0" y="571500"/>
                </a:lnTo>
                <a:lnTo>
                  <a:pt x="1149349" y="571500"/>
                </a:lnTo>
                <a:lnTo>
                  <a:pt x="1149349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CF2F72D6-0F8F-7B4F-AF5D-43F76DFE6CA9}"/>
              </a:ext>
            </a:extLst>
          </p:cNvPr>
          <p:cNvSpPr/>
          <p:nvPr/>
        </p:nvSpPr>
        <p:spPr>
          <a:xfrm>
            <a:off x="15164892" y="2154722"/>
            <a:ext cx="1067156" cy="546327"/>
          </a:xfrm>
          <a:custGeom>
            <a:avLst/>
            <a:gdLst/>
            <a:ahLst/>
            <a:cxnLst/>
            <a:rect l="l" t="t" r="r" b="b"/>
            <a:pathLst>
              <a:path w="1149350" h="571500">
                <a:moveTo>
                  <a:pt x="0" y="0"/>
                </a:moveTo>
                <a:lnTo>
                  <a:pt x="1149349" y="0"/>
                </a:lnTo>
                <a:lnTo>
                  <a:pt x="1149349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9">
            <a:extLst>
              <a:ext uri="{FF2B5EF4-FFF2-40B4-BE49-F238E27FC236}">
                <a16:creationId xmlns:a16="http://schemas.microsoft.com/office/drawing/2014/main" id="{12AE24E3-44FD-5A4C-BD25-797E8F339D96}"/>
              </a:ext>
            </a:extLst>
          </p:cNvPr>
          <p:cNvSpPr txBox="1"/>
          <p:nvPr/>
        </p:nvSpPr>
        <p:spPr>
          <a:xfrm>
            <a:off x="14055538" y="2269611"/>
            <a:ext cx="345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rlito"/>
                <a:cs typeface="Carlito"/>
              </a:rPr>
              <a:t>C</a:t>
            </a:r>
            <a:r>
              <a:rPr sz="2000" i="1" spc="-210" dirty="0">
                <a:latin typeface="Carlito"/>
                <a:cs typeface="Carlito"/>
              </a:rPr>
              <a:t> </a:t>
            </a:r>
            <a:r>
              <a:rPr lang="en-US" altLang="zh-CN" sz="1950" spc="142" baseline="-29914" dirty="0">
                <a:latin typeface="Trebuchet MS"/>
                <a:cs typeface="Trebuchet MS"/>
              </a:rPr>
              <a:t>0</a:t>
            </a:r>
            <a:endParaRPr sz="1950" baseline="-29914" dirty="0">
              <a:latin typeface="Trebuchet MS"/>
              <a:cs typeface="Trebuchet MS"/>
            </a:endParaRPr>
          </a:p>
        </p:txBody>
      </p:sp>
      <p:sp>
        <p:nvSpPr>
          <p:cNvPr id="46" name="object 56">
            <a:extLst>
              <a:ext uri="{FF2B5EF4-FFF2-40B4-BE49-F238E27FC236}">
                <a16:creationId xmlns:a16="http://schemas.microsoft.com/office/drawing/2014/main" id="{7CED65ED-3EBA-0641-BDE9-39AD089A8B07}"/>
              </a:ext>
            </a:extLst>
          </p:cNvPr>
          <p:cNvSpPr txBox="1"/>
          <p:nvPr/>
        </p:nvSpPr>
        <p:spPr>
          <a:xfrm>
            <a:off x="13627420" y="1807483"/>
            <a:ext cx="139378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5" dirty="0">
                <a:latin typeface="Carlito"/>
                <a:cs typeface="Carlito"/>
              </a:rPr>
              <a:t>Cache</a:t>
            </a:r>
            <a:r>
              <a:rPr lang="zh-CN" altLang="en-US" sz="2000" spc="-5" dirty="0">
                <a:latin typeface="Carlito"/>
                <a:cs typeface="Carlito"/>
              </a:rPr>
              <a:t> </a:t>
            </a:r>
            <a:r>
              <a:rPr sz="2000" spc="-160" dirty="0">
                <a:latin typeface="Carlito"/>
                <a:cs typeface="Carlito"/>
              </a:rPr>
              <a:t>T</a:t>
            </a:r>
            <a:r>
              <a:rPr sz="2000" dirty="0">
                <a:latin typeface="Carlito"/>
                <a:cs typeface="Carlito"/>
              </a:rPr>
              <a:t>ables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946300E6-59E2-6B40-B870-6AFD449CAAB7}"/>
              </a:ext>
            </a:extLst>
          </p:cNvPr>
          <p:cNvSpPr txBox="1"/>
          <p:nvPr/>
        </p:nvSpPr>
        <p:spPr>
          <a:xfrm>
            <a:off x="15523192" y="2269611"/>
            <a:ext cx="345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rlito"/>
                <a:cs typeface="Carlito"/>
              </a:rPr>
              <a:t>C</a:t>
            </a:r>
            <a:r>
              <a:rPr sz="2000" i="1" spc="-210" dirty="0">
                <a:latin typeface="Carlito"/>
                <a:cs typeface="Carlito"/>
              </a:rPr>
              <a:t> </a:t>
            </a:r>
            <a:r>
              <a:rPr lang="en-US" altLang="zh-CN" sz="1950" i="1" spc="142" baseline="-29914" dirty="0">
                <a:latin typeface="Trebuchet MS"/>
                <a:cs typeface="Carlito"/>
              </a:rPr>
              <a:t>1</a:t>
            </a:r>
            <a:endParaRPr sz="1950" baseline="-29914" dirty="0">
              <a:latin typeface="Trebuchet MS"/>
              <a:cs typeface="Trebuchet MS"/>
            </a:endParaRPr>
          </a:p>
        </p:txBody>
      </p:sp>
      <p:sp>
        <p:nvSpPr>
          <p:cNvPr id="50" name="object 31">
            <a:extLst>
              <a:ext uri="{FF2B5EF4-FFF2-40B4-BE49-F238E27FC236}">
                <a16:creationId xmlns:a16="http://schemas.microsoft.com/office/drawing/2014/main" id="{BCFA7BDB-8430-264A-92A3-0699E8E7F480}"/>
              </a:ext>
            </a:extLst>
          </p:cNvPr>
          <p:cNvSpPr/>
          <p:nvPr/>
        </p:nvSpPr>
        <p:spPr>
          <a:xfrm>
            <a:off x="16635103" y="2154721"/>
            <a:ext cx="1067156" cy="546327"/>
          </a:xfrm>
          <a:custGeom>
            <a:avLst/>
            <a:gdLst/>
            <a:ahLst/>
            <a:cxnLst/>
            <a:rect l="l" t="t" r="r" b="b"/>
            <a:pathLst>
              <a:path w="1149350" h="571500">
                <a:moveTo>
                  <a:pt x="1149349" y="0"/>
                </a:moveTo>
                <a:lnTo>
                  <a:pt x="0" y="0"/>
                </a:lnTo>
                <a:lnTo>
                  <a:pt x="0" y="571500"/>
                </a:lnTo>
                <a:lnTo>
                  <a:pt x="1149349" y="571500"/>
                </a:lnTo>
                <a:lnTo>
                  <a:pt x="1149349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2">
            <a:extLst>
              <a:ext uri="{FF2B5EF4-FFF2-40B4-BE49-F238E27FC236}">
                <a16:creationId xmlns:a16="http://schemas.microsoft.com/office/drawing/2014/main" id="{2C6C380D-25CF-3D49-843B-F4A1CEBA83DD}"/>
              </a:ext>
            </a:extLst>
          </p:cNvPr>
          <p:cNvSpPr/>
          <p:nvPr/>
        </p:nvSpPr>
        <p:spPr>
          <a:xfrm>
            <a:off x="16635103" y="2154721"/>
            <a:ext cx="1067156" cy="546327"/>
          </a:xfrm>
          <a:custGeom>
            <a:avLst/>
            <a:gdLst/>
            <a:ahLst/>
            <a:cxnLst/>
            <a:rect l="l" t="t" r="r" b="b"/>
            <a:pathLst>
              <a:path w="1149350" h="571500">
                <a:moveTo>
                  <a:pt x="0" y="0"/>
                </a:moveTo>
                <a:lnTo>
                  <a:pt x="1149349" y="0"/>
                </a:lnTo>
                <a:lnTo>
                  <a:pt x="1149349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9255EA22-E74F-3B45-A29B-000B55593FD8}"/>
              </a:ext>
            </a:extLst>
          </p:cNvPr>
          <p:cNvSpPr txBox="1"/>
          <p:nvPr/>
        </p:nvSpPr>
        <p:spPr>
          <a:xfrm>
            <a:off x="16995961" y="2269611"/>
            <a:ext cx="345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rlito"/>
                <a:cs typeface="Carlito"/>
              </a:rPr>
              <a:t>C</a:t>
            </a:r>
            <a:r>
              <a:rPr sz="2000" i="1" spc="-210" dirty="0">
                <a:latin typeface="Carlito"/>
                <a:cs typeface="Carlito"/>
              </a:rPr>
              <a:t> </a:t>
            </a:r>
            <a:r>
              <a:rPr lang="en-US" altLang="zh-CN" sz="1950" i="1" spc="142" baseline="-29914" dirty="0">
                <a:latin typeface="Trebuchet MS"/>
                <a:cs typeface="Carlito"/>
              </a:rPr>
              <a:t>2</a:t>
            </a:r>
            <a:endParaRPr sz="1950" baseline="-29914" dirty="0">
              <a:latin typeface="Trebuchet MS"/>
              <a:cs typeface="Trebuchet M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26B2B73-EAD3-DD40-A522-76AA33B36510}"/>
              </a:ext>
            </a:extLst>
          </p:cNvPr>
          <p:cNvSpPr/>
          <p:nvPr/>
        </p:nvSpPr>
        <p:spPr>
          <a:xfrm>
            <a:off x="13547547" y="1786217"/>
            <a:ext cx="4294094" cy="1005351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13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Self-identified kernel fusion (details)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16</a:t>
            </a:fld>
            <a:endParaRPr lang="en-US"/>
          </a:p>
        </p:txBody>
      </p:sp>
      <p:cxnSp>
        <p:nvCxnSpPr>
          <p:cNvPr id="176" name="直接连接符 11">
            <a:extLst>
              <a:ext uri="{FF2B5EF4-FFF2-40B4-BE49-F238E27FC236}">
                <a16:creationId xmlns:a16="http://schemas.microsoft.com/office/drawing/2014/main" id="{F70170F3-47AB-434D-8642-91D30CD27A97}"/>
              </a:ext>
            </a:extLst>
          </p:cNvPr>
          <p:cNvCxnSpPr>
            <a:cxnSpLocks/>
          </p:cNvCxnSpPr>
          <p:nvPr/>
        </p:nvCxnSpPr>
        <p:spPr>
          <a:xfrm>
            <a:off x="6247845" y="3071174"/>
            <a:ext cx="5446317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77" name="文本框 78">
            <a:extLst>
              <a:ext uri="{FF2B5EF4-FFF2-40B4-BE49-F238E27FC236}">
                <a16:creationId xmlns:a16="http://schemas.microsoft.com/office/drawing/2014/main" id="{F4C40658-DB02-6F47-8B03-9974303B7110}"/>
              </a:ext>
            </a:extLst>
          </p:cNvPr>
          <p:cNvSpPr txBox="1"/>
          <p:nvPr/>
        </p:nvSpPr>
        <p:spPr>
          <a:xfrm>
            <a:off x="6096000" y="3311257"/>
            <a:ext cx="14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pc="-50" dirty="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 </a:t>
            </a:r>
            <a:r>
              <a:rPr lang="en-US" altLang="zh-CN" spc="-50" dirty="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Initialization</a:t>
            </a:r>
            <a:endParaRPr lang="zh-CN" altLang="en-US" spc="-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FA3A490B-0ABE-6C48-8C20-CF49E606A761}"/>
              </a:ext>
            </a:extLst>
          </p:cNvPr>
          <p:cNvSpPr txBox="1"/>
          <p:nvPr/>
        </p:nvSpPr>
        <p:spPr>
          <a:xfrm>
            <a:off x="12793259" y="11759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动画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F125F97-827A-4848-8AD8-852031FDF2C5}"/>
              </a:ext>
            </a:extLst>
          </p:cNvPr>
          <p:cNvSpPr txBox="1"/>
          <p:nvPr/>
        </p:nvSpPr>
        <p:spPr>
          <a:xfrm>
            <a:off x="12316181" y="2875539"/>
            <a:ext cx="184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arp</a:t>
            </a:r>
            <a:r>
              <a:rPr lang="zh-CN" altLang="en-US" dirty="0"/>
              <a:t> </a:t>
            </a:r>
            <a:r>
              <a:rPr lang="en-US" altLang="zh-CN" dirty="0"/>
              <a:t>divergence</a:t>
            </a:r>
            <a:endParaRPr lang="en-CN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EF2C830-941F-5D47-930D-7D7BC18DBB58}"/>
              </a:ext>
            </a:extLst>
          </p:cNvPr>
          <p:cNvSpPr txBox="1"/>
          <p:nvPr/>
        </p:nvSpPr>
        <p:spPr>
          <a:xfrm>
            <a:off x="12365876" y="2328887"/>
            <a:ext cx="320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hared memory store</a:t>
            </a:r>
            <a:r>
              <a:rPr lang="zh-CN" altLang="en-US" dirty="0"/>
              <a:t> </a:t>
            </a:r>
            <a:r>
              <a:rPr lang="en-US" altLang="zh-CN" dirty="0"/>
              <a:t>meta data</a:t>
            </a:r>
            <a:endParaRPr lang="en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E101A0-38F9-2548-BDBB-D457E5C0B025}"/>
              </a:ext>
            </a:extLst>
          </p:cNvPr>
          <p:cNvSpPr txBox="1"/>
          <p:nvPr/>
        </p:nvSpPr>
        <p:spPr>
          <a:xfrm>
            <a:off x="12365876" y="1915057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H2D</a:t>
            </a:r>
            <a:r>
              <a:rPr kumimoji="1" lang="zh-CN" altLang="en-US" dirty="0"/>
              <a:t> </a:t>
            </a:r>
            <a:r>
              <a:rPr kumimoji="1" lang="en-US" altLang="zh-CN" dirty="0"/>
              <a:t>GDR-copy</a:t>
            </a:r>
            <a:endParaRPr kumimoji="1"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4D287-2620-AF48-A140-910152D4E4F8}"/>
              </a:ext>
            </a:extLst>
          </p:cNvPr>
          <p:cNvSpPr txBox="1"/>
          <p:nvPr/>
        </p:nvSpPr>
        <p:spPr>
          <a:xfrm>
            <a:off x="9742395" y="3094271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kern="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Args</a:t>
            </a:r>
            <a:r>
              <a:rPr kumimoji="1" lang="en-US" altLang="zh-CN" sz="1600" b="1" i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Array</a:t>
            </a:r>
            <a:endParaRPr kumimoji="1" lang="zh-CN" altLang="en-US" sz="1600" b="1" i="1" kern="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6" name="内容占位符 2">
            <a:extLst>
              <a:ext uri="{FF2B5EF4-FFF2-40B4-BE49-F238E27FC236}">
                <a16:creationId xmlns:a16="http://schemas.microsoft.com/office/drawing/2014/main" id="{BA5AF503-99CD-BB45-B25A-C862D369A7D2}"/>
              </a:ext>
            </a:extLst>
          </p:cNvPr>
          <p:cNvSpPr txBox="1">
            <a:spLocks/>
          </p:cNvSpPr>
          <p:nvPr/>
        </p:nvSpPr>
        <p:spPr>
          <a:xfrm>
            <a:off x="-90000" y="1108800"/>
            <a:ext cx="7156125" cy="4725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SzPct val="80000"/>
              <a:buNone/>
            </a:pPr>
            <a:r>
              <a:rPr lang="en-US" altLang="zh-CN" dirty="0">
                <a:latin typeface="Gill Sans" charset="0"/>
                <a:cs typeface="Gill Sans" charset="0"/>
              </a:rPr>
              <a:t>Phase 1:</a:t>
            </a:r>
            <a:r>
              <a:rPr lang="zh-CN" altLang="en-US" dirty="0">
                <a:latin typeface="Gill Sans" charset="0"/>
                <a:cs typeface="Gill Sans" charset="0"/>
              </a:rPr>
              <a:t>  </a:t>
            </a:r>
            <a:r>
              <a:rPr lang="en-US" altLang="zh-CN" dirty="0">
                <a:latin typeface="Gill Sans" charset="0"/>
                <a:cs typeface="Gill Sans" charset="0"/>
              </a:rPr>
              <a:t>Initialization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en-US" altLang="zh-CN" dirty="0">
                <a:latin typeface="Gill Sans" charset="0"/>
                <a:cs typeface="Gill Sans" charset="0"/>
              </a:rPr>
              <a:t> Init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prefix-sum array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of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 counts,</a:t>
            </a:r>
            <a:r>
              <a:rPr lang="zh-CN" altLang="en-US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zh-CN" altLang="en-US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Array</a:t>
            </a:r>
            <a:endParaRPr lang="en-US" altLang="zh-CN" b="1" dirty="0">
              <a:solidFill>
                <a:srgbClr val="0070C0"/>
              </a:solidFill>
              <a:latin typeface="Gill Sans" charset="0"/>
              <a:cs typeface="Gill Sans" charset="0"/>
            </a:endParaRP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Init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an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 err="1">
                <a:latin typeface="Gill Sans" charset="0"/>
                <a:cs typeface="Gill Sans" charset="0"/>
              </a:rPr>
              <a:t>Args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latin typeface="Gill Sans" charset="0"/>
                <a:cs typeface="Gill Sans" charset="0"/>
              </a:rPr>
              <a:t>Array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storing all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query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kernels’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parameters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H2D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zh-CN" altLang="en-US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Array</a:t>
            </a:r>
            <a:r>
              <a:rPr lang="zh-CN" altLang="en-US" b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and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 err="1">
                <a:latin typeface="Gill Sans" charset="0"/>
                <a:cs typeface="Gill Sans" charset="0"/>
              </a:rPr>
              <a:t>Args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latin typeface="Gill Sans" charset="0"/>
                <a:cs typeface="Gill Sans" charset="0"/>
              </a:rPr>
              <a:t>Array</a:t>
            </a:r>
            <a:endParaRPr lang="en-US" altLang="zh-CN" b="1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</p:txBody>
      </p:sp>
      <p:sp>
        <p:nvSpPr>
          <p:cNvPr id="79" name="矩形 12">
            <a:extLst>
              <a:ext uri="{FF2B5EF4-FFF2-40B4-BE49-F238E27FC236}">
                <a16:creationId xmlns:a16="http://schemas.microsoft.com/office/drawing/2014/main" id="{FB3D1DD9-353C-483D-84F3-86E64276816D}"/>
              </a:ext>
            </a:extLst>
          </p:cNvPr>
          <p:cNvSpPr/>
          <p:nvPr/>
        </p:nvSpPr>
        <p:spPr>
          <a:xfrm>
            <a:off x="8713302" y="1439101"/>
            <a:ext cx="2919807" cy="72198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0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矩形 3">
            <a:extLst>
              <a:ext uri="{FF2B5EF4-FFF2-40B4-BE49-F238E27FC236}">
                <a16:creationId xmlns:a16="http://schemas.microsoft.com/office/drawing/2014/main" id="{FD9BE545-080C-443B-AB4F-DF35603FBB49}"/>
              </a:ext>
            </a:extLst>
          </p:cNvPr>
          <p:cNvSpPr/>
          <p:nvPr/>
        </p:nvSpPr>
        <p:spPr>
          <a:xfrm>
            <a:off x="7541082" y="1439101"/>
            <a:ext cx="1172220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Kernel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0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1" name="图片 7">
            <a:extLst>
              <a:ext uri="{FF2B5EF4-FFF2-40B4-BE49-F238E27FC236}">
                <a16:creationId xmlns:a16="http://schemas.microsoft.com/office/drawing/2014/main" id="{9A975DBF-CF51-42FB-AB8A-0C5027BA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62" y="1638276"/>
            <a:ext cx="88405" cy="293508"/>
          </a:xfrm>
          <a:prstGeom prst="rect">
            <a:avLst/>
          </a:prstGeom>
        </p:spPr>
      </p:pic>
      <p:pic>
        <p:nvPicPr>
          <p:cNvPr id="82" name="图片 8">
            <a:extLst>
              <a:ext uri="{FF2B5EF4-FFF2-40B4-BE49-F238E27FC236}">
                <a16:creationId xmlns:a16="http://schemas.microsoft.com/office/drawing/2014/main" id="{920CDB33-EBD6-4249-B81B-78552378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37" y="1638276"/>
            <a:ext cx="88405" cy="293508"/>
          </a:xfrm>
          <a:prstGeom prst="rect">
            <a:avLst/>
          </a:prstGeom>
        </p:spPr>
      </p:pic>
      <p:pic>
        <p:nvPicPr>
          <p:cNvPr id="83" name="图片 9">
            <a:extLst>
              <a:ext uri="{FF2B5EF4-FFF2-40B4-BE49-F238E27FC236}">
                <a16:creationId xmlns:a16="http://schemas.microsoft.com/office/drawing/2014/main" id="{5DAA829D-30B7-4F98-BCD6-4B557E67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11" y="1638276"/>
            <a:ext cx="88405" cy="293508"/>
          </a:xfrm>
          <a:prstGeom prst="rect">
            <a:avLst/>
          </a:prstGeom>
        </p:spPr>
      </p:pic>
      <p:pic>
        <p:nvPicPr>
          <p:cNvPr id="84" name="图片 10">
            <a:extLst>
              <a:ext uri="{FF2B5EF4-FFF2-40B4-BE49-F238E27FC236}">
                <a16:creationId xmlns:a16="http://schemas.microsoft.com/office/drawing/2014/main" id="{3684B0BA-E693-45CD-B742-DE691406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85" y="1638276"/>
            <a:ext cx="88405" cy="293508"/>
          </a:xfrm>
          <a:prstGeom prst="rect">
            <a:avLst/>
          </a:prstGeom>
        </p:spPr>
      </p:pic>
      <p:sp>
        <p:nvSpPr>
          <p:cNvPr id="85" name="文本框 13">
            <a:extLst>
              <a:ext uri="{FF2B5EF4-FFF2-40B4-BE49-F238E27FC236}">
                <a16:creationId xmlns:a16="http://schemas.microsoft.com/office/drawing/2014/main" id="{03DC97D1-8963-485C-8D06-84E469325C1E}"/>
              </a:ext>
            </a:extLst>
          </p:cNvPr>
          <p:cNvSpPr txBox="1"/>
          <p:nvPr/>
        </p:nvSpPr>
        <p:spPr>
          <a:xfrm>
            <a:off x="7515231" y="1872208"/>
            <a:ext cx="1223926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zh-CN" altLang="en-US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960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矩形 14">
            <a:extLst>
              <a:ext uri="{FF2B5EF4-FFF2-40B4-BE49-F238E27FC236}">
                <a16:creationId xmlns:a16="http://schemas.microsoft.com/office/drawing/2014/main" id="{2FE28D22-1F23-4217-BCCF-8B7B7AF93411}"/>
              </a:ext>
            </a:extLst>
          </p:cNvPr>
          <p:cNvSpPr/>
          <p:nvPr/>
        </p:nvSpPr>
        <p:spPr>
          <a:xfrm>
            <a:off x="8770456" y="1636105"/>
            <a:ext cx="2907207" cy="5353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tlCol="0" anchor="ctr"/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embedding dim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flat keys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 address</a:t>
            </a:r>
            <a:endParaRPr kumimoji="1" lang="zh-CN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矩形 40">
            <a:extLst>
              <a:ext uri="{FF2B5EF4-FFF2-40B4-BE49-F238E27FC236}">
                <a16:creationId xmlns:a16="http://schemas.microsoft.com/office/drawing/2014/main" id="{AE0FAB3E-9167-490B-A801-8FEBA272D239}"/>
              </a:ext>
            </a:extLst>
          </p:cNvPr>
          <p:cNvSpPr/>
          <p:nvPr/>
        </p:nvSpPr>
        <p:spPr>
          <a:xfrm>
            <a:off x="7541082" y="2226254"/>
            <a:ext cx="1172220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文本框 41">
            <a:extLst>
              <a:ext uri="{FF2B5EF4-FFF2-40B4-BE49-F238E27FC236}">
                <a16:creationId xmlns:a16="http://schemas.microsoft.com/office/drawing/2014/main" id="{1585877E-A632-4C3E-B3DB-D58977A19D78}"/>
              </a:ext>
            </a:extLst>
          </p:cNvPr>
          <p:cNvSpPr txBox="1"/>
          <p:nvPr/>
        </p:nvSpPr>
        <p:spPr>
          <a:xfrm>
            <a:off x="7691731" y="2145437"/>
            <a:ext cx="88306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b="1" dirty="0">
                <a:solidFill>
                  <a:prstClr val="black"/>
                </a:solidFill>
                <a:latin typeface="Calibri" panose="020F0502020204030204"/>
              </a:rPr>
              <a:t>Kernel 1</a:t>
            </a:r>
            <a:endParaRPr kumimoji="1" lang="zh-CN" alt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9" name="图片 42">
            <a:extLst>
              <a:ext uri="{FF2B5EF4-FFF2-40B4-BE49-F238E27FC236}">
                <a16:creationId xmlns:a16="http://schemas.microsoft.com/office/drawing/2014/main" id="{064879AA-94ED-4122-A584-EF7AC50B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62" y="2425429"/>
            <a:ext cx="88405" cy="293508"/>
          </a:xfrm>
          <a:prstGeom prst="rect">
            <a:avLst/>
          </a:prstGeom>
        </p:spPr>
      </p:pic>
      <p:pic>
        <p:nvPicPr>
          <p:cNvPr id="90" name="图片 43">
            <a:extLst>
              <a:ext uri="{FF2B5EF4-FFF2-40B4-BE49-F238E27FC236}">
                <a16:creationId xmlns:a16="http://schemas.microsoft.com/office/drawing/2014/main" id="{CDD39271-8251-46A7-B242-0B4B014A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37" y="2425429"/>
            <a:ext cx="88405" cy="293508"/>
          </a:xfrm>
          <a:prstGeom prst="rect">
            <a:avLst/>
          </a:prstGeom>
        </p:spPr>
      </p:pic>
      <p:pic>
        <p:nvPicPr>
          <p:cNvPr id="91" name="图片 44">
            <a:extLst>
              <a:ext uri="{FF2B5EF4-FFF2-40B4-BE49-F238E27FC236}">
                <a16:creationId xmlns:a16="http://schemas.microsoft.com/office/drawing/2014/main" id="{14A160B0-C9C5-444A-AF12-1FE7550ED0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C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8145710" y="2425429"/>
            <a:ext cx="88405" cy="293508"/>
          </a:xfrm>
          <a:prstGeom prst="rect">
            <a:avLst/>
          </a:prstGeom>
        </p:spPr>
      </p:pic>
      <p:pic>
        <p:nvPicPr>
          <p:cNvPr id="92" name="图片 45">
            <a:extLst>
              <a:ext uri="{FF2B5EF4-FFF2-40B4-BE49-F238E27FC236}">
                <a16:creationId xmlns:a16="http://schemas.microsoft.com/office/drawing/2014/main" id="{4B5B485C-FE97-4AE4-A6DF-30E1D10C2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85" y="2425429"/>
            <a:ext cx="88405" cy="293508"/>
          </a:xfrm>
          <a:prstGeom prst="rect">
            <a:avLst/>
          </a:prstGeom>
        </p:spPr>
      </p:pic>
      <p:sp>
        <p:nvSpPr>
          <p:cNvPr id="93" name="文本框 46">
            <a:extLst>
              <a:ext uri="{FF2B5EF4-FFF2-40B4-BE49-F238E27FC236}">
                <a16:creationId xmlns:a16="http://schemas.microsoft.com/office/drawing/2014/main" id="{6DD4D977-54A4-4916-9F14-308634CECCCE}"/>
              </a:ext>
            </a:extLst>
          </p:cNvPr>
          <p:cNvSpPr txBox="1"/>
          <p:nvPr/>
        </p:nvSpPr>
        <p:spPr>
          <a:xfrm>
            <a:off x="7502578" y="2652594"/>
            <a:ext cx="1281633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1920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矩形 47">
            <a:extLst>
              <a:ext uri="{FF2B5EF4-FFF2-40B4-BE49-F238E27FC236}">
                <a16:creationId xmlns:a16="http://schemas.microsoft.com/office/drawing/2014/main" id="{A1840B89-02C5-4AA9-AAA6-49100E60C461}"/>
              </a:ext>
            </a:extLst>
          </p:cNvPr>
          <p:cNvSpPr/>
          <p:nvPr/>
        </p:nvSpPr>
        <p:spPr>
          <a:xfrm>
            <a:off x="8713302" y="2226253"/>
            <a:ext cx="835514" cy="71924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1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矩形 50">
            <a:extLst>
              <a:ext uri="{FF2B5EF4-FFF2-40B4-BE49-F238E27FC236}">
                <a16:creationId xmlns:a16="http://schemas.microsoft.com/office/drawing/2014/main" id="{E8F9CDED-99AB-4B66-A583-DFC6608D4D40}"/>
              </a:ext>
            </a:extLst>
          </p:cNvPr>
          <p:cNvSpPr/>
          <p:nvPr/>
        </p:nvSpPr>
        <p:spPr>
          <a:xfrm>
            <a:off x="9640975" y="2226254"/>
            <a:ext cx="1172218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文本框 51">
            <a:extLst>
              <a:ext uri="{FF2B5EF4-FFF2-40B4-BE49-F238E27FC236}">
                <a16:creationId xmlns:a16="http://schemas.microsoft.com/office/drawing/2014/main" id="{5F834ADF-EEC7-439E-B9EF-7A3E3D9575EB}"/>
              </a:ext>
            </a:extLst>
          </p:cNvPr>
          <p:cNvSpPr txBox="1"/>
          <p:nvPr/>
        </p:nvSpPr>
        <p:spPr>
          <a:xfrm>
            <a:off x="9772056" y="2155220"/>
            <a:ext cx="88306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b="1" dirty="0">
                <a:solidFill>
                  <a:prstClr val="black"/>
                </a:solidFill>
                <a:latin typeface="Calibri" panose="020F0502020204030204"/>
              </a:rPr>
              <a:t>Kernel 2</a:t>
            </a:r>
            <a:endParaRPr kumimoji="1" lang="zh-CN" alt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8" name="图片 52">
            <a:extLst>
              <a:ext uri="{FF2B5EF4-FFF2-40B4-BE49-F238E27FC236}">
                <a16:creationId xmlns:a16="http://schemas.microsoft.com/office/drawing/2014/main" id="{F4140D66-A379-4BC8-9459-7A3CFB75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654" y="2425429"/>
            <a:ext cx="88405" cy="293508"/>
          </a:xfrm>
          <a:prstGeom prst="rect">
            <a:avLst/>
          </a:prstGeom>
        </p:spPr>
      </p:pic>
      <p:pic>
        <p:nvPicPr>
          <p:cNvPr id="99" name="图片 53">
            <a:extLst>
              <a:ext uri="{FF2B5EF4-FFF2-40B4-BE49-F238E27FC236}">
                <a16:creationId xmlns:a16="http://schemas.microsoft.com/office/drawing/2014/main" id="{0539168F-6D17-4EF0-A922-B1165FD7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128" y="2425429"/>
            <a:ext cx="88405" cy="293508"/>
          </a:xfrm>
          <a:prstGeom prst="rect">
            <a:avLst/>
          </a:prstGeom>
        </p:spPr>
      </p:pic>
      <p:pic>
        <p:nvPicPr>
          <p:cNvPr id="100" name="图片 54">
            <a:extLst>
              <a:ext uri="{FF2B5EF4-FFF2-40B4-BE49-F238E27FC236}">
                <a16:creationId xmlns:a16="http://schemas.microsoft.com/office/drawing/2014/main" id="{0010DDA8-1A1D-4F6A-9A55-26BD1677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602" y="2425429"/>
            <a:ext cx="88405" cy="293508"/>
          </a:xfrm>
          <a:prstGeom prst="rect">
            <a:avLst/>
          </a:prstGeom>
        </p:spPr>
      </p:pic>
      <p:pic>
        <p:nvPicPr>
          <p:cNvPr id="101" name="图片 55">
            <a:extLst>
              <a:ext uri="{FF2B5EF4-FFF2-40B4-BE49-F238E27FC236}">
                <a16:creationId xmlns:a16="http://schemas.microsoft.com/office/drawing/2014/main" id="{66B092EA-0559-4883-B7D0-0A904638B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077" y="2425429"/>
            <a:ext cx="88405" cy="293508"/>
          </a:xfrm>
          <a:prstGeom prst="rect">
            <a:avLst/>
          </a:prstGeom>
        </p:spPr>
      </p:pic>
      <p:sp>
        <p:nvSpPr>
          <p:cNvPr id="102" name="文本框 56">
            <a:extLst>
              <a:ext uri="{FF2B5EF4-FFF2-40B4-BE49-F238E27FC236}">
                <a16:creationId xmlns:a16="http://schemas.microsoft.com/office/drawing/2014/main" id="{FCCCF5B6-E269-4C70-B48B-B85EAC9FFDE2}"/>
              </a:ext>
            </a:extLst>
          </p:cNvPr>
          <p:cNvSpPr txBox="1"/>
          <p:nvPr/>
        </p:nvSpPr>
        <p:spPr>
          <a:xfrm>
            <a:off x="9600483" y="2652594"/>
            <a:ext cx="117743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640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矩形 57">
            <a:extLst>
              <a:ext uri="{FF2B5EF4-FFF2-40B4-BE49-F238E27FC236}">
                <a16:creationId xmlns:a16="http://schemas.microsoft.com/office/drawing/2014/main" id="{5AD0224E-FB40-46B7-9AE4-8EF32C036469}"/>
              </a:ext>
            </a:extLst>
          </p:cNvPr>
          <p:cNvSpPr/>
          <p:nvPr/>
        </p:nvSpPr>
        <p:spPr>
          <a:xfrm>
            <a:off x="10813196" y="2226253"/>
            <a:ext cx="829171" cy="7204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2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A746AA1A-E006-4E7B-BA32-1FBDADD2A799}"/>
              </a:ext>
            </a:extLst>
          </p:cNvPr>
          <p:cNvSpPr/>
          <p:nvPr/>
        </p:nvSpPr>
        <p:spPr>
          <a:xfrm>
            <a:off x="11378358" y="1623726"/>
            <a:ext cx="152825" cy="152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6E78FFD-6F04-48DE-82CB-8F0B154CBD1E}"/>
              </a:ext>
            </a:extLst>
          </p:cNvPr>
          <p:cNvSpPr/>
          <p:nvPr/>
        </p:nvSpPr>
        <p:spPr>
          <a:xfrm>
            <a:off x="11378358" y="1806767"/>
            <a:ext cx="152825" cy="152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B915A66-5481-4C6D-ABDE-FDCFC403BB7F}"/>
              </a:ext>
            </a:extLst>
          </p:cNvPr>
          <p:cNvSpPr/>
          <p:nvPr/>
        </p:nvSpPr>
        <p:spPr>
          <a:xfrm>
            <a:off x="11378358" y="1983983"/>
            <a:ext cx="152825" cy="1528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44B73C5-C1DD-4303-9EE4-4DF8BBFA29F8}"/>
              </a:ext>
            </a:extLst>
          </p:cNvPr>
          <p:cNvGrpSpPr/>
          <p:nvPr/>
        </p:nvGrpSpPr>
        <p:grpSpPr>
          <a:xfrm>
            <a:off x="9026430" y="2455105"/>
            <a:ext cx="152825" cy="471041"/>
            <a:chOff x="9028811" y="2473164"/>
            <a:chExt cx="152825" cy="471041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F976E5CA-590D-446A-8DAB-D795216D5CCA}"/>
                </a:ext>
              </a:extLst>
            </p:cNvPr>
            <p:cNvSpPr/>
            <p:nvPr/>
          </p:nvSpPr>
          <p:spPr>
            <a:xfrm>
              <a:off x="9028811" y="2473164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C4BC5EF-7E2F-44EA-B1F6-251B1270209A}"/>
                </a:ext>
              </a:extLst>
            </p:cNvPr>
            <p:cNvSpPr/>
            <p:nvPr/>
          </p:nvSpPr>
          <p:spPr>
            <a:xfrm>
              <a:off x="9028811" y="2629715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F9014084-7B79-43C1-8DD3-2465D23EAF11}"/>
                </a:ext>
              </a:extLst>
            </p:cNvPr>
            <p:cNvSpPr/>
            <p:nvPr/>
          </p:nvSpPr>
          <p:spPr>
            <a:xfrm>
              <a:off x="9028811" y="2791380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3A5873C-3DBD-4FAA-B177-BEFA97913463}"/>
              </a:ext>
            </a:extLst>
          </p:cNvPr>
          <p:cNvGrpSpPr/>
          <p:nvPr/>
        </p:nvGrpSpPr>
        <p:grpSpPr>
          <a:xfrm>
            <a:off x="11146146" y="2455105"/>
            <a:ext cx="152825" cy="471041"/>
            <a:chOff x="11148527" y="2467999"/>
            <a:chExt cx="152825" cy="471041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065258BB-734E-4F1A-A0FB-A425BCEFE019}"/>
                </a:ext>
              </a:extLst>
            </p:cNvPr>
            <p:cNvSpPr/>
            <p:nvPr/>
          </p:nvSpPr>
          <p:spPr>
            <a:xfrm>
              <a:off x="11148527" y="2467999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8D4A273-7E4D-43D5-B444-B7827DB325C4}"/>
                </a:ext>
              </a:extLst>
            </p:cNvPr>
            <p:cNvSpPr/>
            <p:nvPr/>
          </p:nvSpPr>
          <p:spPr>
            <a:xfrm>
              <a:off x="11148527" y="2624550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557129D1-CCBB-4823-A598-CA7E51947E60}"/>
                </a:ext>
              </a:extLst>
            </p:cNvPr>
            <p:cNvSpPr/>
            <p:nvPr/>
          </p:nvSpPr>
          <p:spPr>
            <a:xfrm>
              <a:off x="11148527" y="2786215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FC41257-6222-469C-94D4-BE0E4C3BC1C1}"/>
              </a:ext>
            </a:extLst>
          </p:cNvPr>
          <p:cNvGrpSpPr/>
          <p:nvPr/>
        </p:nvGrpSpPr>
        <p:grpSpPr>
          <a:xfrm>
            <a:off x="10072120" y="3429361"/>
            <a:ext cx="472199" cy="474523"/>
            <a:chOff x="10072120" y="3429361"/>
            <a:chExt cx="472199" cy="474523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655F066F-343A-4C64-A37C-5859F54B2500}"/>
                </a:ext>
              </a:extLst>
            </p:cNvPr>
            <p:cNvGrpSpPr/>
            <p:nvPr/>
          </p:nvGrpSpPr>
          <p:grpSpPr>
            <a:xfrm>
              <a:off x="10232934" y="3429361"/>
              <a:ext cx="152825" cy="471041"/>
              <a:chOff x="9028811" y="2473164"/>
              <a:chExt cx="152825" cy="471041"/>
            </a:xfrm>
          </p:grpSpPr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883EEA4E-E9DA-4F72-9DDE-E313BC4B1A7B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07018075-AC19-49DE-B3BC-749696C3BCFF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1C5224EA-83F2-49A2-8AB2-2AFFFE3A0D30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17663EBD-7C37-4D27-8EE9-1275FFCFA6AA}"/>
                </a:ext>
              </a:extLst>
            </p:cNvPr>
            <p:cNvGrpSpPr/>
            <p:nvPr/>
          </p:nvGrpSpPr>
          <p:grpSpPr>
            <a:xfrm>
              <a:off x="10072120" y="3432843"/>
              <a:ext cx="152825" cy="471041"/>
              <a:chOff x="9028811" y="2473164"/>
              <a:chExt cx="152825" cy="471041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AD5B21CE-82E5-4560-8A06-A5BBCB8FB677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176B2B9B-8034-4DC7-862A-A2737B65BE6E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851E789B-4A58-4982-8391-9C7E1ABA21FB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03A96F67-D0F6-44AC-999B-3DBB74851E1C}"/>
                </a:ext>
              </a:extLst>
            </p:cNvPr>
            <p:cNvGrpSpPr/>
            <p:nvPr/>
          </p:nvGrpSpPr>
          <p:grpSpPr>
            <a:xfrm>
              <a:off x="10391494" y="3431102"/>
              <a:ext cx="152825" cy="471041"/>
              <a:chOff x="9028811" y="2473164"/>
              <a:chExt cx="152825" cy="471041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EBBA9F29-990C-4923-9949-1CB5CE615101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6753E04E-63EE-431F-AD47-CEF6E40824E9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84C34C27-F000-493F-AFF6-B5C9D6A5894D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</p:grp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1B7D62A9-839C-48D1-AC4C-2E8011591347}"/>
              </a:ext>
            </a:extLst>
          </p:cNvPr>
          <p:cNvGrpSpPr/>
          <p:nvPr/>
        </p:nvGrpSpPr>
        <p:grpSpPr>
          <a:xfrm>
            <a:off x="7518390" y="3098790"/>
            <a:ext cx="1966533" cy="651602"/>
            <a:chOff x="6746823" y="3124835"/>
            <a:chExt cx="1966533" cy="651602"/>
          </a:xfrm>
        </p:grpSpPr>
        <p:sp>
          <p:nvSpPr>
            <p:cNvPr id="128" name="文本框 79">
              <a:extLst>
                <a:ext uri="{FF2B5EF4-FFF2-40B4-BE49-F238E27FC236}">
                  <a16:creationId xmlns:a16="http://schemas.microsoft.com/office/drawing/2014/main" id="{67D114AA-B680-44A7-B8E9-3DEF6886040D}"/>
                </a:ext>
              </a:extLst>
            </p:cNvPr>
            <p:cNvSpPr txBox="1"/>
            <p:nvPr/>
          </p:nvSpPr>
          <p:spPr>
            <a:xfrm>
              <a:off x="7157197" y="3124835"/>
              <a:ext cx="11031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altLang="zh-CN" sz="1600" b="1" i="1" dirty="0">
                  <a:solidFill>
                    <a:srgbClr val="507EB5"/>
                  </a:solidFill>
                  <a:latin typeface="Calibri" panose="020F0502020204030204"/>
                </a:rPr>
                <a:t>Scan Array</a:t>
              </a:r>
              <a:endParaRPr lang="zh-CN" altLang="en-US" sz="1600" b="1" i="1" dirty="0">
                <a:solidFill>
                  <a:srgbClr val="507EB5"/>
                </a:solidFill>
                <a:latin typeface="Calibri" panose="020F0502020204030204"/>
              </a:endParaRPr>
            </a:p>
          </p:txBody>
        </p:sp>
        <p:sp>
          <p:nvSpPr>
            <p:cNvPr id="129" name="文本框 159">
              <a:extLst>
                <a:ext uri="{FF2B5EF4-FFF2-40B4-BE49-F238E27FC236}">
                  <a16:creationId xmlns:a16="http://schemas.microsoft.com/office/drawing/2014/main" id="{7112ECFA-5EC3-4303-B3B4-49B2F96447C1}"/>
                </a:ext>
              </a:extLst>
            </p:cNvPr>
            <p:cNvSpPr txBox="1"/>
            <p:nvPr/>
          </p:nvSpPr>
          <p:spPr>
            <a:xfrm>
              <a:off x="6746823" y="3527477"/>
              <a:ext cx="1966533" cy="2489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tIns="18000" rIns="36000" rtlCol="0">
              <a:noAutofit/>
            </a:bodyPr>
            <a:lstStyle/>
            <a:p>
              <a:pPr algn="r" defTabSz="457200">
                <a:lnSpc>
                  <a:spcPct val="80000"/>
                </a:lnSpc>
              </a:pPr>
              <a:r>
                <a:rPr kumimoji="1" lang="en-US" altLang="zh-CN" sz="1400" dirty="0">
                  <a:solidFill>
                    <a:srgbClr val="507E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[0, 960, 2880, 3520]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83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Self-identified kernel fusion (details)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176" name="直接连接符 11">
            <a:extLst>
              <a:ext uri="{FF2B5EF4-FFF2-40B4-BE49-F238E27FC236}">
                <a16:creationId xmlns:a16="http://schemas.microsoft.com/office/drawing/2014/main" id="{F70170F3-47AB-434D-8642-91D30CD27A97}"/>
              </a:ext>
            </a:extLst>
          </p:cNvPr>
          <p:cNvCxnSpPr>
            <a:cxnSpLocks/>
          </p:cNvCxnSpPr>
          <p:nvPr/>
        </p:nvCxnSpPr>
        <p:spPr>
          <a:xfrm>
            <a:off x="6247845" y="3071174"/>
            <a:ext cx="5446317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FA3A490B-0ABE-6C48-8C20-CF49E606A761}"/>
              </a:ext>
            </a:extLst>
          </p:cNvPr>
          <p:cNvSpPr txBox="1"/>
          <p:nvPr/>
        </p:nvSpPr>
        <p:spPr>
          <a:xfrm>
            <a:off x="12793259" y="11759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动画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F125F97-827A-4848-8AD8-852031FDF2C5}"/>
              </a:ext>
            </a:extLst>
          </p:cNvPr>
          <p:cNvSpPr txBox="1"/>
          <p:nvPr/>
        </p:nvSpPr>
        <p:spPr>
          <a:xfrm>
            <a:off x="12316181" y="2875539"/>
            <a:ext cx="184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arp</a:t>
            </a:r>
            <a:r>
              <a:rPr lang="zh-CN" altLang="en-US" dirty="0"/>
              <a:t> </a:t>
            </a:r>
            <a:r>
              <a:rPr lang="en-US" altLang="zh-CN" dirty="0"/>
              <a:t>divergence</a:t>
            </a:r>
            <a:endParaRPr lang="en-CN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EF2C830-941F-5D47-930D-7D7BC18DBB58}"/>
              </a:ext>
            </a:extLst>
          </p:cNvPr>
          <p:cNvSpPr txBox="1"/>
          <p:nvPr/>
        </p:nvSpPr>
        <p:spPr>
          <a:xfrm>
            <a:off x="12365876" y="2328887"/>
            <a:ext cx="320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hared memory store</a:t>
            </a:r>
            <a:r>
              <a:rPr lang="zh-CN" altLang="en-US" dirty="0"/>
              <a:t> </a:t>
            </a:r>
            <a:r>
              <a:rPr lang="en-US" altLang="zh-CN" dirty="0"/>
              <a:t>meta data</a:t>
            </a:r>
            <a:endParaRPr lang="en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E101A0-38F9-2548-BDBB-D457E5C0B025}"/>
              </a:ext>
            </a:extLst>
          </p:cNvPr>
          <p:cNvSpPr txBox="1"/>
          <p:nvPr/>
        </p:nvSpPr>
        <p:spPr>
          <a:xfrm>
            <a:off x="12365876" y="1915057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H2D</a:t>
            </a:r>
            <a:r>
              <a:rPr kumimoji="1" lang="zh-CN" altLang="en-US" dirty="0"/>
              <a:t> </a:t>
            </a:r>
            <a:r>
              <a:rPr kumimoji="1" lang="en-US" altLang="zh-CN" dirty="0"/>
              <a:t>GDR-copy</a:t>
            </a:r>
            <a:endParaRPr kumimoji="1" lang="zh-CN" altLang="en-US" dirty="0"/>
          </a:p>
        </p:txBody>
      </p:sp>
      <p:sp>
        <p:nvSpPr>
          <p:cNvPr id="57" name="矩形 12">
            <a:extLst>
              <a:ext uri="{FF2B5EF4-FFF2-40B4-BE49-F238E27FC236}">
                <a16:creationId xmlns:a16="http://schemas.microsoft.com/office/drawing/2014/main" id="{82DE590B-51E4-43D7-AB57-18B1EBC7701A}"/>
              </a:ext>
            </a:extLst>
          </p:cNvPr>
          <p:cNvSpPr/>
          <p:nvPr/>
        </p:nvSpPr>
        <p:spPr>
          <a:xfrm>
            <a:off x="8713302" y="1439101"/>
            <a:ext cx="2919807" cy="72198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0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3">
            <a:extLst>
              <a:ext uri="{FF2B5EF4-FFF2-40B4-BE49-F238E27FC236}">
                <a16:creationId xmlns:a16="http://schemas.microsoft.com/office/drawing/2014/main" id="{2F7BA24B-F9AB-4D42-9B20-5F59BAB60116}"/>
              </a:ext>
            </a:extLst>
          </p:cNvPr>
          <p:cNvSpPr/>
          <p:nvPr/>
        </p:nvSpPr>
        <p:spPr>
          <a:xfrm>
            <a:off x="7541082" y="1439101"/>
            <a:ext cx="1172220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Kernel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0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9" name="图片 7">
            <a:extLst>
              <a:ext uri="{FF2B5EF4-FFF2-40B4-BE49-F238E27FC236}">
                <a16:creationId xmlns:a16="http://schemas.microsoft.com/office/drawing/2014/main" id="{C27D3E61-8E5C-40E4-8A65-F047CA57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62" y="1638276"/>
            <a:ext cx="88405" cy="293508"/>
          </a:xfrm>
          <a:prstGeom prst="rect">
            <a:avLst/>
          </a:prstGeom>
        </p:spPr>
      </p:pic>
      <p:pic>
        <p:nvPicPr>
          <p:cNvPr id="60" name="图片 8">
            <a:extLst>
              <a:ext uri="{FF2B5EF4-FFF2-40B4-BE49-F238E27FC236}">
                <a16:creationId xmlns:a16="http://schemas.microsoft.com/office/drawing/2014/main" id="{9ACA3CCC-C191-4A2F-816F-7BA5A946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37" y="1638276"/>
            <a:ext cx="88405" cy="293508"/>
          </a:xfrm>
          <a:prstGeom prst="rect">
            <a:avLst/>
          </a:prstGeom>
        </p:spPr>
      </p:pic>
      <p:pic>
        <p:nvPicPr>
          <p:cNvPr id="65" name="图片 9">
            <a:extLst>
              <a:ext uri="{FF2B5EF4-FFF2-40B4-BE49-F238E27FC236}">
                <a16:creationId xmlns:a16="http://schemas.microsoft.com/office/drawing/2014/main" id="{52F79A63-013F-4CE7-B951-0C1A84C0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11" y="1638276"/>
            <a:ext cx="88405" cy="293508"/>
          </a:xfrm>
          <a:prstGeom prst="rect">
            <a:avLst/>
          </a:prstGeom>
        </p:spPr>
      </p:pic>
      <p:pic>
        <p:nvPicPr>
          <p:cNvPr id="66" name="图片 10">
            <a:extLst>
              <a:ext uri="{FF2B5EF4-FFF2-40B4-BE49-F238E27FC236}">
                <a16:creationId xmlns:a16="http://schemas.microsoft.com/office/drawing/2014/main" id="{C20D3ED1-589E-496E-A1BA-80B61ADC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85" y="1638276"/>
            <a:ext cx="88405" cy="293508"/>
          </a:xfrm>
          <a:prstGeom prst="rect">
            <a:avLst/>
          </a:prstGeom>
        </p:spPr>
      </p:pic>
      <p:sp>
        <p:nvSpPr>
          <p:cNvPr id="67" name="文本框 13">
            <a:extLst>
              <a:ext uri="{FF2B5EF4-FFF2-40B4-BE49-F238E27FC236}">
                <a16:creationId xmlns:a16="http://schemas.microsoft.com/office/drawing/2014/main" id="{6BCEF372-07E2-4B04-A056-0DBFF52C031D}"/>
              </a:ext>
            </a:extLst>
          </p:cNvPr>
          <p:cNvSpPr txBox="1"/>
          <p:nvPr/>
        </p:nvSpPr>
        <p:spPr>
          <a:xfrm>
            <a:off x="7515231" y="1872208"/>
            <a:ext cx="1223926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zh-CN" altLang="en-US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960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矩形 14">
            <a:extLst>
              <a:ext uri="{FF2B5EF4-FFF2-40B4-BE49-F238E27FC236}">
                <a16:creationId xmlns:a16="http://schemas.microsoft.com/office/drawing/2014/main" id="{6EC75E8A-075C-47E6-8358-9A91BECD5238}"/>
              </a:ext>
            </a:extLst>
          </p:cNvPr>
          <p:cNvSpPr/>
          <p:nvPr/>
        </p:nvSpPr>
        <p:spPr>
          <a:xfrm>
            <a:off x="8770456" y="1636105"/>
            <a:ext cx="2907207" cy="5353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tlCol="0" anchor="ctr"/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embedding dim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flat keys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 address</a:t>
            </a:r>
            <a:endParaRPr kumimoji="1" lang="zh-CN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0" name="矩形 40">
            <a:extLst>
              <a:ext uri="{FF2B5EF4-FFF2-40B4-BE49-F238E27FC236}">
                <a16:creationId xmlns:a16="http://schemas.microsoft.com/office/drawing/2014/main" id="{80220B8A-092B-4E47-B5E3-39A2391EB05B}"/>
              </a:ext>
            </a:extLst>
          </p:cNvPr>
          <p:cNvSpPr/>
          <p:nvPr/>
        </p:nvSpPr>
        <p:spPr>
          <a:xfrm>
            <a:off x="7541082" y="2226254"/>
            <a:ext cx="1172220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文本框 41">
            <a:extLst>
              <a:ext uri="{FF2B5EF4-FFF2-40B4-BE49-F238E27FC236}">
                <a16:creationId xmlns:a16="http://schemas.microsoft.com/office/drawing/2014/main" id="{B717CFC7-55AE-4AE6-9996-97CFE701E376}"/>
              </a:ext>
            </a:extLst>
          </p:cNvPr>
          <p:cNvSpPr txBox="1"/>
          <p:nvPr/>
        </p:nvSpPr>
        <p:spPr>
          <a:xfrm>
            <a:off x="7691731" y="2145437"/>
            <a:ext cx="88306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b="1" dirty="0">
                <a:solidFill>
                  <a:prstClr val="black"/>
                </a:solidFill>
                <a:latin typeface="Calibri" panose="020F0502020204030204"/>
              </a:rPr>
              <a:t>Kernel 1</a:t>
            </a:r>
            <a:endParaRPr kumimoji="1" lang="zh-CN" alt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2" name="图片 42">
            <a:extLst>
              <a:ext uri="{FF2B5EF4-FFF2-40B4-BE49-F238E27FC236}">
                <a16:creationId xmlns:a16="http://schemas.microsoft.com/office/drawing/2014/main" id="{A88D273F-7CEA-4DDB-9B29-6FD9A67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62" y="2425429"/>
            <a:ext cx="88405" cy="293508"/>
          </a:xfrm>
          <a:prstGeom prst="rect">
            <a:avLst/>
          </a:prstGeom>
        </p:spPr>
      </p:pic>
      <p:pic>
        <p:nvPicPr>
          <p:cNvPr id="73" name="图片 43">
            <a:extLst>
              <a:ext uri="{FF2B5EF4-FFF2-40B4-BE49-F238E27FC236}">
                <a16:creationId xmlns:a16="http://schemas.microsoft.com/office/drawing/2014/main" id="{863A46B9-A35B-4A08-AE4F-7F98450D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37" y="2425429"/>
            <a:ext cx="88405" cy="293508"/>
          </a:xfrm>
          <a:prstGeom prst="rect">
            <a:avLst/>
          </a:prstGeom>
        </p:spPr>
      </p:pic>
      <p:pic>
        <p:nvPicPr>
          <p:cNvPr id="74" name="图片 44">
            <a:extLst>
              <a:ext uri="{FF2B5EF4-FFF2-40B4-BE49-F238E27FC236}">
                <a16:creationId xmlns:a16="http://schemas.microsoft.com/office/drawing/2014/main" id="{86151463-D206-4E6C-B1E3-ECFEF773B8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C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8145710" y="2425429"/>
            <a:ext cx="88405" cy="293508"/>
          </a:xfrm>
          <a:prstGeom prst="rect">
            <a:avLst/>
          </a:prstGeom>
        </p:spPr>
      </p:pic>
      <p:pic>
        <p:nvPicPr>
          <p:cNvPr id="75" name="图片 45">
            <a:extLst>
              <a:ext uri="{FF2B5EF4-FFF2-40B4-BE49-F238E27FC236}">
                <a16:creationId xmlns:a16="http://schemas.microsoft.com/office/drawing/2014/main" id="{23849D6C-3DF5-480C-A975-404AAC02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85" y="2425429"/>
            <a:ext cx="88405" cy="293508"/>
          </a:xfrm>
          <a:prstGeom prst="rect">
            <a:avLst/>
          </a:prstGeom>
        </p:spPr>
      </p:pic>
      <p:sp>
        <p:nvSpPr>
          <p:cNvPr id="76" name="文本框 46">
            <a:extLst>
              <a:ext uri="{FF2B5EF4-FFF2-40B4-BE49-F238E27FC236}">
                <a16:creationId xmlns:a16="http://schemas.microsoft.com/office/drawing/2014/main" id="{53D74A0B-7C1D-40E8-9A2C-8DE00C7D6551}"/>
              </a:ext>
            </a:extLst>
          </p:cNvPr>
          <p:cNvSpPr txBox="1"/>
          <p:nvPr/>
        </p:nvSpPr>
        <p:spPr>
          <a:xfrm>
            <a:off x="7502578" y="2652594"/>
            <a:ext cx="1281633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1920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矩形 47">
            <a:extLst>
              <a:ext uri="{FF2B5EF4-FFF2-40B4-BE49-F238E27FC236}">
                <a16:creationId xmlns:a16="http://schemas.microsoft.com/office/drawing/2014/main" id="{A8FD2811-E47A-4BAB-8C14-8D13DAA94FB2}"/>
              </a:ext>
            </a:extLst>
          </p:cNvPr>
          <p:cNvSpPr/>
          <p:nvPr/>
        </p:nvSpPr>
        <p:spPr>
          <a:xfrm>
            <a:off x="8713302" y="2226253"/>
            <a:ext cx="835514" cy="71924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1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50">
            <a:extLst>
              <a:ext uri="{FF2B5EF4-FFF2-40B4-BE49-F238E27FC236}">
                <a16:creationId xmlns:a16="http://schemas.microsoft.com/office/drawing/2014/main" id="{0EA11F60-BFCA-4B69-877C-5D9C1292CAED}"/>
              </a:ext>
            </a:extLst>
          </p:cNvPr>
          <p:cNvSpPr/>
          <p:nvPr/>
        </p:nvSpPr>
        <p:spPr>
          <a:xfrm>
            <a:off x="9640975" y="2226254"/>
            <a:ext cx="1172218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文本框 51">
            <a:extLst>
              <a:ext uri="{FF2B5EF4-FFF2-40B4-BE49-F238E27FC236}">
                <a16:creationId xmlns:a16="http://schemas.microsoft.com/office/drawing/2014/main" id="{6A785E6C-96D1-416D-891B-2232D36ED552}"/>
              </a:ext>
            </a:extLst>
          </p:cNvPr>
          <p:cNvSpPr txBox="1"/>
          <p:nvPr/>
        </p:nvSpPr>
        <p:spPr>
          <a:xfrm>
            <a:off x="9772056" y="2155220"/>
            <a:ext cx="88306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b="1" dirty="0">
                <a:solidFill>
                  <a:prstClr val="black"/>
                </a:solidFill>
                <a:latin typeface="Calibri" panose="020F0502020204030204"/>
              </a:rPr>
              <a:t>Kernel 2</a:t>
            </a:r>
            <a:endParaRPr kumimoji="1" lang="zh-CN" alt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0" name="图片 52">
            <a:extLst>
              <a:ext uri="{FF2B5EF4-FFF2-40B4-BE49-F238E27FC236}">
                <a16:creationId xmlns:a16="http://schemas.microsoft.com/office/drawing/2014/main" id="{985F1EF3-C227-4BD7-B9EE-978894EC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654" y="2425429"/>
            <a:ext cx="88405" cy="293508"/>
          </a:xfrm>
          <a:prstGeom prst="rect">
            <a:avLst/>
          </a:prstGeom>
        </p:spPr>
      </p:pic>
      <p:pic>
        <p:nvPicPr>
          <p:cNvPr id="81" name="图片 53">
            <a:extLst>
              <a:ext uri="{FF2B5EF4-FFF2-40B4-BE49-F238E27FC236}">
                <a16:creationId xmlns:a16="http://schemas.microsoft.com/office/drawing/2014/main" id="{1AE46B2C-B833-42A7-B2E6-8EF3382D9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128" y="2425429"/>
            <a:ext cx="88405" cy="293508"/>
          </a:xfrm>
          <a:prstGeom prst="rect">
            <a:avLst/>
          </a:prstGeom>
        </p:spPr>
      </p:pic>
      <p:pic>
        <p:nvPicPr>
          <p:cNvPr id="82" name="图片 54">
            <a:extLst>
              <a:ext uri="{FF2B5EF4-FFF2-40B4-BE49-F238E27FC236}">
                <a16:creationId xmlns:a16="http://schemas.microsoft.com/office/drawing/2014/main" id="{48E7FBFB-F5F0-494F-BC71-87D5E7A9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602" y="2425429"/>
            <a:ext cx="88405" cy="293508"/>
          </a:xfrm>
          <a:prstGeom prst="rect">
            <a:avLst/>
          </a:prstGeom>
        </p:spPr>
      </p:pic>
      <p:pic>
        <p:nvPicPr>
          <p:cNvPr id="83" name="图片 55">
            <a:extLst>
              <a:ext uri="{FF2B5EF4-FFF2-40B4-BE49-F238E27FC236}">
                <a16:creationId xmlns:a16="http://schemas.microsoft.com/office/drawing/2014/main" id="{1B95E6BE-26F9-46AD-BC29-1D593660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077" y="2425429"/>
            <a:ext cx="88405" cy="293508"/>
          </a:xfrm>
          <a:prstGeom prst="rect">
            <a:avLst/>
          </a:prstGeom>
        </p:spPr>
      </p:pic>
      <p:sp>
        <p:nvSpPr>
          <p:cNvPr id="84" name="文本框 56">
            <a:extLst>
              <a:ext uri="{FF2B5EF4-FFF2-40B4-BE49-F238E27FC236}">
                <a16:creationId xmlns:a16="http://schemas.microsoft.com/office/drawing/2014/main" id="{7A68BB0C-AF35-4FEF-B627-739B1DB5BFC9}"/>
              </a:ext>
            </a:extLst>
          </p:cNvPr>
          <p:cNvSpPr txBox="1"/>
          <p:nvPr/>
        </p:nvSpPr>
        <p:spPr>
          <a:xfrm>
            <a:off x="9600483" y="2652594"/>
            <a:ext cx="117743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640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矩形 57">
            <a:extLst>
              <a:ext uri="{FF2B5EF4-FFF2-40B4-BE49-F238E27FC236}">
                <a16:creationId xmlns:a16="http://schemas.microsoft.com/office/drawing/2014/main" id="{04B652F6-858C-4271-8998-FB9294632750}"/>
              </a:ext>
            </a:extLst>
          </p:cNvPr>
          <p:cNvSpPr/>
          <p:nvPr/>
        </p:nvSpPr>
        <p:spPr>
          <a:xfrm>
            <a:off x="10813196" y="2226253"/>
            <a:ext cx="829171" cy="7204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2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843D4B5-8D4F-4826-B092-4C2F9662329C}"/>
              </a:ext>
            </a:extLst>
          </p:cNvPr>
          <p:cNvSpPr/>
          <p:nvPr/>
        </p:nvSpPr>
        <p:spPr>
          <a:xfrm>
            <a:off x="11378358" y="1623726"/>
            <a:ext cx="152825" cy="152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F4C7215-81B7-4D84-88D1-25A7673A7CE4}"/>
              </a:ext>
            </a:extLst>
          </p:cNvPr>
          <p:cNvSpPr/>
          <p:nvPr/>
        </p:nvSpPr>
        <p:spPr>
          <a:xfrm>
            <a:off x="11378358" y="1806767"/>
            <a:ext cx="152825" cy="152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A43E0D8-DC3B-49CA-82B0-FA65D1976BA7}"/>
              </a:ext>
            </a:extLst>
          </p:cNvPr>
          <p:cNvSpPr/>
          <p:nvPr/>
        </p:nvSpPr>
        <p:spPr>
          <a:xfrm>
            <a:off x="11378358" y="1983983"/>
            <a:ext cx="152825" cy="1528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83ED7FB-9F65-4877-9BB3-86AE1EE9E337}"/>
              </a:ext>
            </a:extLst>
          </p:cNvPr>
          <p:cNvGrpSpPr/>
          <p:nvPr/>
        </p:nvGrpSpPr>
        <p:grpSpPr>
          <a:xfrm>
            <a:off x="9026430" y="2455105"/>
            <a:ext cx="152825" cy="471041"/>
            <a:chOff x="9028811" y="2473164"/>
            <a:chExt cx="152825" cy="471041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7CAFFBA-E8E8-4082-8419-FC4F8B5009A1}"/>
                </a:ext>
              </a:extLst>
            </p:cNvPr>
            <p:cNvSpPr/>
            <p:nvPr/>
          </p:nvSpPr>
          <p:spPr>
            <a:xfrm>
              <a:off x="9028811" y="2473164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7B56E8F-8C71-4284-BA1C-9FA1E8BFE172}"/>
                </a:ext>
              </a:extLst>
            </p:cNvPr>
            <p:cNvSpPr/>
            <p:nvPr/>
          </p:nvSpPr>
          <p:spPr>
            <a:xfrm>
              <a:off x="9028811" y="2629715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47D0EC3-4797-40F2-B9A6-08DD4373A43D}"/>
                </a:ext>
              </a:extLst>
            </p:cNvPr>
            <p:cNvSpPr/>
            <p:nvPr/>
          </p:nvSpPr>
          <p:spPr>
            <a:xfrm>
              <a:off x="9028811" y="2791380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5F5A6A0-44DE-4839-A7BF-217EB0B33447}"/>
              </a:ext>
            </a:extLst>
          </p:cNvPr>
          <p:cNvGrpSpPr/>
          <p:nvPr/>
        </p:nvGrpSpPr>
        <p:grpSpPr>
          <a:xfrm>
            <a:off x="11146146" y="2455105"/>
            <a:ext cx="152825" cy="471041"/>
            <a:chOff x="11148527" y="2467999"/>
            <a:chExt cx="152825" cy="471041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EAB1F61-94B5-49EF-A3CF-7AE732F7A8C9}"/>
                </a:ext>
              </a:extLst>
            </p:cNvPr>
            <p:cNvSpPr/>
            <p:nvPr/>
          </p:nvSpPr>
          <p:spPr>
            <a:xfrm>
              <a:off x="11148527" y="2467999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6DD38D3-5A16-4233-A757-F34B626ED3A9}"/>
                </a:ext>
              </a:extLst>
            </p:cNvPr>
            <p:cNvSpPr/>
            <p:nvPr/>
          </p:nvSpPr>
          <p:spPr>
            <a:xfrm>
              <a:off x="11148527" y="2624550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198CB05F-A4FF-4BAB-A74A-0D23734F3F37}"/>
                </a:ext>
              </a:extLst>
            </p:cNvPr>
            <p:cNvSpPr/>
            <p:nvPr/>
          </p:nvSpPr>
          <p:spPr>
            <a:xfrm>
              <a:off x="11148527" y="2786215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</p:grpSp>
      <p:sp>
        <p:nvSpPr>
          <p:cNvPr id="97" name="文本框 78">
            <a:extLst>
              <a:ext uri="{FF2B5EF4-FFF2-40B4-BE49-F238E27FC236}">
                <a16:creationId xmlns:a16="http://schemas.microsoft.com/office/drawing/2014/main" id="{51FA7D77-6545-4AAD-AB8E-3C7670F80301}"/>
              </a:ext>
            </a:extLst>
          </p:cNvPr>
          <p:cNvSpPr txBox="1"/>
          <p:nvPr/>
        </p:nvSpPr>
        <p:spPr>
          <a:xfrm>
            <a:off x="6096000" y="3311257"/>
            <a:ext cx="14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pc="-50" dirty="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 </a:t>
            </a:r>
            <a:r>
              <a:rPr lang="en-US" altLang="zh-CN" spc="-50" dirty="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Initialization</a:t>
            </a:r>
            <a:endParaRPr lang="zh-CN" altLang="en-US" spc="-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矩形 89">
            <a:extLst>
              <a:ext uri="{FF2B5EF4-FFF2-40B4-BE49-F238E27FC236}">
                <a16:creationId xmlns:a16="http://schemas.microsoft.com/office/drawing/2014/main" id="{7B892340-A077-4260-BFE3-8A2AFA70E5BD}"/>
              </a:ext>
            </a:extLst>
          </p:cNvPr>
          <p:cNvSpPr/>
          <p:nvPr/>
        </p:nvSpPr>
        <p:spPr>
          <a:xfrm>
            <a:off x="10411329" y="3167486"/>
            <a:ext cx="1231038" cy="71866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97D68D58-34AA-4A06-98EB-6FCE12FAB4D1}"/>
              </a:ext>
            </a:extLst>
          </p:cNvPr>
          <p:cNvGrpSpPr/>
          <p:nvPr/>
        </p:nvGrpSpPr>
        <p:grpSpPr>
          <a:xfrm>
            <a:off x="9586800" y="3787200"/>
            <a:ext cx="1966533" cy="464960"/>
            <a:chOff x="6937597" y="3124835"/>
            <a:chExt cx="1966533" cy="464960"/>
          </a:xfrm>
        </p:grpSpPr>
        <p:sp>
          <p:nvSpPr>
            <p:cNvPr id="130" name="文本框 79">
              <a:extLst>
                <a:ext uri="{FF2B5EF4-FFF2-40B4-BE49-F238E27FC236}">
                  <a16:creationId xmlns:a16="http://schemas.microsoft.com/office/drawing/2014/main" id="{5DBCC0AC-59E2-4F42-B60C-EFC62E7C8441}"/>
                </a:ext>
              </a:extLst>
            </p:cNvPr>
            <p:cNvSpPr txBox="1"/>
            <p:nvPr/>
          </p:nvSpPr>
          <p:spPr>
            <a:xfrm>
              <a:off x="7157197" y="3124835"/>
              <a:ext cx="11031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altLang="zh-CN" sz="1600" b="1" i="1" dirty="0">
                  <a:solidFill>
                    <a:srgbClr val="507EB5"/>
                  </a:solidFill>
                  <a:latin typeface="Calibri" panose="020F0502020204030204"/>
                </a:rPr>
                <a:t>Scan Array</a:t>
              </a:r>
              <a:endParaRPr lang="zh-CN" altLang="en-US" sz="1600" b="1" i="1" dirty="0">
                <a:solidFill>
                  <a:srgbClr val="507EB5"/>
                </a:solidFill>
                <a:latin typeface="Calibri" panose="020F0502020204030204"/>
              </a:endParaRPr>
            </a:p>
          </p:txBody>
        </p:sp>
        <p:sp>
          <p:nvSpPr>
            <p:cNvPr id="131" name="文本框 159">
              <a:extLst>
                <a:ext uri="{FF2B5EF4-FFF2-40B4-BE49-F238E27FC236}">
                  <a16:creationId xmlns:a16="http://schemas.microsoft.com/office/drawing/2014/main" id="{7FDC4C1B-F25C-4DB7-BFF5-B4F39DACAFE0}"/>
                </a:ext>
              </a:extLst>
            </p:cNvPr>
            <p:cNvSpPr txBox="1"/>
            <p:nvPr/>
          </p:nvSpPr>
          <p:spPr>
            <a:xfrm>
              <a:off x="6937597" y="3340835"/>
              <a:ext cx="1966533" cy="2489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tIns="18000" rIns="36000" rtlCol="0">
              <a:noAutofit/>
            </a:bodyPr>
            <a:lstStyle/>
            <a:p>
              <a:pPr algn="r" defTabSz="457200">
                <a:lnSpc>
                  <a:spcPct val="80000"/>
                </a:lnSpc>
              </a:pPr>
              <a:r>
                <a:rPr kumimoji="1" lang="en-US" altLang="zh-CN" sz="1400" dirty="0">
                  <a:solidFill>
                    <a:srgbClr val="507E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[0, 960, 2880, 3520]</a:t>
              </a: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901731E-A134-4810-98C5-8C421FCA438C}"/>
              </a:ext>
            </a:extLst>
          </p:cNvPr>
          <p:cNvGrpSpPr/>
          <p:nvPr/>
        </p:nvGrpSpPr>
        <p:grpSpPr>
          <a:xfrm>
            <a:off x="10802716" y="3380287"/>
            <a:ext cx="472199" cy="474523"/>
            <a:chOff x="10072120" y="3429361"/>
            <a:chExt cx="472199" cy="474523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7EA9848D-99E8-46C1-A1AF-13D9075A38EB}"/>
                </a:ext>
              </a:extLst>
            </p:cNvPr>
            <p:cNvGrpSpPr/>
            <p:nvPr/>
          </p:nvGrpSpPr>
          <p:grpSpPr>
            <a:xfrm>
              <a:off x="10232934" y="3429361"/>
              <a:ext cx="152825" cy="471041"/>
              <a:chOff x="9028811" y="2473164"/>
              <a:chExt cx="152825" cy="471041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ACB30024-3630-450C-9F36-478E813F8C11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21B5ABD0-4F04-4E2B-B6A2-09789164AFF2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87BD65A6-0664-4D6F-BDAC-11873CCBE4E2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F19105DA-57B6-4C1C-82F8-40962225FD44}"/>
                </a:ext>
              </a:extLst>
            </p:cNvPr>
            <p:cNvGrpSpPr/>
            <p:nvPr/>
          </p:nvGrpSpPr>
          <p:grpSpPr>
            <a:xfrm>
              <a:off x="10072120" y="3432843"/>
              <a:ext cx="152825" cy="471041"/>
              <a:chOff x="9028811" y="2473164"/>
              <a:chExt cx="152825" cy="471041"/>
            </a:xfrm>
          </p:grpSpPr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6BBD6CC0-05AC-43F3-8692-6A163855DDBF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1A60E0E0-0240-41AD-A7DE-3F2CF23958AF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69C7B57A-86D6-4263-90C4-BA13F97DB1BA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4AE895DE-17FF-479C-BDCB-FA91F2E65515}"/>
                </a:ext>
              </a:extLst>
            </p:cNvPr>
            <p:cNvGrpSpPr/>
            <p:nvPr/>
          </p:nvGrpSpPr>
          <p:grpSpPr>
            <a:xfrm>
              <a:off x="10391494" y="3431102"/>
              <a:ext cx="152825" cy="471041"/>
              <a:chOff x="9028811" y="2473164"/>
              <a:chExt cx="152825" cy="471041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BE0EC6BD-8E84-494B-82CF-D3F6FD661076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360445A8-DC3F-4EC6-83C0-89C36C705070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852D00BF-8713-429F-B542-926A579AE673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</p:grpSp>
      </p:grpSp>
      <p:sp>
        <p:nvSpPr>
          <p:cNvPr id="145" name="TextBox 2">
            <a:extLst>
              <a:ext uri="{FF2B5EF4-FFF2-40B4-BE49-F238E27FC236}">
                <a16:creationId xmlns:a16="http://schemas.microsoft.com/office/drawing/2014/main" id="{2A065869-F757-4313-B136-7A700F2E06E0}"/>
              </a:ext>
            </a:extLst>
          </p:cNvPr>
          <p:cNvSpPr txBox="1"/>
          <p:nvPr/>
        </p:nvSpPr>
        <p:spPr>
          <a:xfrm>
            <a:off x="10493852" y="3078628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kern="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Args</a:t>
            </a:r>
            <a:r>
              <a:rPr kumimoji="1" lang="en-US" altLang="zh-CN" sz="1600" b="1" i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Array</a:t>
            </a:r>
            <a:endParaRPr kumimoji="1" lang="zh-CN" altLang="en-US" sz="1600" b="1" i="1" kern="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11" name="内容占位符 2">
            <a:extLst>
              <a:ext uri="{FF2B5EF4-FFF2-40B4-BE49-F238E27FC236}">
                <a16:creationId xmlns:a16="http://schemas.microsoft.com/office/drawing/2014/main" id="{55F976E6-F6F9-0940-91F0-02DDF94D8889}"/>
              </a:ext>
            </a:extLst>
          </p:cNvPr>
          <p:cNvSpPr txBox="1">
            <a:spLocks/>
          </p:cNvSpPr>
          <p:nvPr/>
        </p:nvSpPr>
        <p:spPr>
          <a:xfrm>
            <a:off x="-90000" y="1108800"/>
            <a:ext cx="7156125" cy="4725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SzPct val="80000"/>
              <a:buNone/>
            </a:pPr>
            <a:r>
              <a:rPr lang="en-US" altLang="zh-CN" dirty="0">
                <a:latin typeface="Gill Sans" charset="0"/>
                <a:cs typeface="Gill Sans" charset="0"/>
              </a:rPr>
              <a:t>Phase 1:</a:t>
            </a:r>
            <a:r>
              <a:rPr lang="zh-CN" altLang="en-US" dirty="0">
                <a:latin typeface="Gill Sans" charset="0"/>
                <a:cs typeface="Gill Sans" charset="0"/>
              </a:rPr>
              <a:t>  </a:t>
            </a:r>
            <a:r>
              <a:rPr lang="en-US" altLang="zh-CN" dirty="0">
                <a:latin typeface="Gill Sans" charset="0"/>
                <a:cs typeface="Gill Sans" charset="0"/>
              </a:rPr>
              <a:t>Initialization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en-US" altLang="zh-CN" dirty="0">
                <a:latin typeface="Gill Sans" charset="0"/>
                <a:cs typeface="Gill Sans" charset="0"/>
              </a:rPr>
              <a:t> Init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prefix-sum array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of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 counts,</a:t>
            </a:r>
            <a:r>
              <a:rPr lang="zh-CN" altLang="en-US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zh-CN" altLang="en-US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Array</a:t>
            </a:r>
            <a:endParaRPr lang="en-US" altLang="zh-CN" b="1" dirty="0">
              <a:solidFill>
                <a:srgbClr val="0070C0"/>
              </a:solidFill>
              <a:latin typeface="Gill Sans" charset="0"/>
              <a:cs typeface="Gill Sans" charset="0"/>
            </a:endParaRP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Init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an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 err="1">
                <a:latin typeface="Gill Sans" charset="0"/>
                <a:cs typeface="Gill Sans" charset="0"/>
              </a:rPr>
              <a:t>Args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latin typeface="Gill Sans" charset="0"/>
                <a:cs typeface="Gill Sans" charset="0"/>
              </a:rPr>
              <a:t>Array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storing all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query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kernels’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parameters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H2D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zh-CN" altLang="en-US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Array</a:t>
            </a:r>
            <a:r>
              <a:rPr lang="zh-CN" altLang="en-US" b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and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 err="1">
                <a:latin typeface="Gill Sans" charset="0"/>
                <a:cs typeface="Gill Sans" charset="0"/>
              </a:rPr>
              <a:t>Args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latin typeface="Gill Sans" charset="0"/>
                <a:cs typeface="Gill Sans" charset="0"/>
              </a:rPr>
              <a:t>Array</a:t>
            </a:r>
            <a:endParaRPr lang="en-US" altLang="zh-CN" b="1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3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Self-identified kernel fusion (details)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176" name="直接连接符 11">
            <a:extLst>
              <a:ext uri="{FF2B5EF4-FFF2-40B4-BE49-F238E27FC236}">
                <a16:creationId xmlns:a16="http://schemas.microsoft.com/office/drawing/2014/main" id="{F70170F3-47AB-434D-8642-91D30CD27A97}"/>
              </a:ext>
            </a:extLst>
          </p:cNvPr>
          <p:cNvCxnSpPr>
            <a:cxnSpLocks/>
          </p:cNvCxnSpPr>
          <p:nvPr/>
        </p:nvCxnSpPr>
        <p:spPr>
          <a:xfrm>
            <a:off x="6247845" y="3071174"/>
            <a:ext cx="5446317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FA3A490B-0ABE-6C48-8C20-CF49E606A761}"/>
              </a:ext>
            </a:extLst>
          </p:cNvPr>
          <p:cNvSpPr txBox="1"/>
          <p:nvPr/>
        </p:nvSpPr>
        <p:spPr>
          <a:xfrm>
            <a:off x="12793259" y="11759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动画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F125F97-827A-4848-8AD8-852031FDF2C5}"/>
              </a:ext>
            </a:extLst>
          </p:cNvPr>
          <p:cNvSpPr txBox="1"/>
          <p:nvPr/>
        </p:nvSpPr>
        <p:spPr>
          <a:xfrm>
            <a:off x="12316181" y="2875539"/>
            <a:ext cx="184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arp</a:t>
            </a:r>
            <a:r>
              <a:rPr lang="zh-CN" altLang="en-US" dirty="0"/>
              <a:t> </a:t>
            </a:r>
            <a:r>
              <a:rPr lang="en-US" altLang="zh-CN" dirty="0"/>
              <a:t>divergence</a:t>
            </a:r>
            <a:endParaRPr lang="en-CN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EF2C830-941F-5D47-930D-7D7BC18DBB58}"/>
              </a:ext>
            </a:extLst>
          </p:cNvPr>
          <p:cNvSpPr txBox="1"/>
          <p:nvPr/>
        </p:nvSpPr>
        <p:spPr>
          <a:xfrm>
            <a:off x="12365876" y="2328887"/>
            <a:ext cx="320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hared memory store</a:t>
            </a:r>
            <a:r>
              <a:rPr lang="zh-CN" altLang="en-US" dirty="0"/>
              <a:t> </a:t>
            </a:r>
            <a:r>
              <a:rPr lang="en-US" altLang="zh-CN" dirty="0"/>
              <a:t>meta data</a:t>
            </a:r>
            <a:endParaRPr lang="en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E101A0-38F9-2548-BDBB-D457E5C0B025}"/>
              </a:ext>
            </a:extLst>
          </p:cNvPr>
          <p:cNvSpPr txBox="1"/>
          <p:nvPr/>
        </p:nvSpPr>
        <p:spPr>
          <a:xfrm>
            <a:off x="12365876" y="1915057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H2D</a:t>
            </a:r>
            <a:r>
              <a:rPr kumimoji="1" lang="zh-CN" altLang="en-US" dirty="0"/>
              <a:t> </a:t>
            </a:r>
            <a:r>
              <a:rPr kumimoji="1" lang="en-US" altLang="zh-CN" dirty="0"/>
              <a:t>GDR-copy</a:t>
            </a:r>
            <a:endParaRPr kumimoji="1" lang="zh-CN" altLang="en-US" dirty="0"/>
          </a:p>
        </p:txBody>
      </p:sp>
      <p:sp>
        <p:nvSpPr>
          <p:cNvPr id="68" name="内容占位符 2">
            <a:extLst>
              <a:ext uri="{FF2B5EF4-FFF2-40B4-BE49-F238E27FC236}">
                <a16:creationId xmlns:a16="http://schemas.microsoft.com/office/drawing/2014/main" id="{DD30BC4C-ACF6-9C4E-A114-993CD526B242}"/>
              </a:ext>
            </a:extLst>
          </p:cNvPr>
          <p:cNvSpPr txBox="1">
            <a:spLocks/>
          </p:cNvSpPr>
          <p:nvPr/>
        </p:nvSpPr>
        <p:spPr>
          <a:xfrm>
            <a:off x="-90000" y="1108800"/>
            <a:ext cx="7156125" cy="4725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SzPct val="80000"/>
              <a:buNone/>
            </a:pPr>
            <a:r>
              <a:rPr lang="en-US" altLang="zh-CN" dirty="0">
                <a:latin typeface="Gill Sans" charset="0"/>
                <a:cs typeface="Gill Sans" charset="0"/>
              </a:rPr>
              <a:t>Phase 1:</a:t>
            </a:r>
            <a:r>
              <a:rPr lang="zh-CN" altLang="en-US" dirty="0">
                <a:latin typeface="Gill Sans" charset="0"/>
                <a:cs typeface="Gill Sans" charset="0"/>
              </a:rPr>
              <a:t>  </a:t>
            </a:r>
            <a:r>
              <a:rPr lang="en-US" altLang="zh-CN" dirty="0">
                <a:latin typeface="Gill Sans" charset="0"/>
                <a:cs typeface="Gill Sans" charset="0"/>
              </a:rPr>
              <a:t>Initialization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en-US" altLang="zh-CN" dirty="0">
                <a:latin typeface="Gill Sans" charset="0"/>
                <a:cs typeface="Gill Sans" charset="0"/>
              </a:rPr>
              <a:t> Init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prefix-sum array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of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 counts,</a:t>
            </a:r>
            <a:r>
              <a:rPr lang="zh-CN" altLang="en-US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zh-CN" altLang="en-US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Array</a:t>
            </a:r>
            <a:endParaRPr lang="en-US" altLang="zh-CN" b="1" dirty="0">
              <a:solidFill>
                <a:srgbClr val="0070C0"/>
              </a:solidFill>
              <a:latin typeface="Gill Sans" charset="0"/>
              <a:cs typeface="Gill Sans" charset="0"/>
            </a:endParaRP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Init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an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 err="1">
                <a:latin typeface="Gill Sans" charset="0"/>
                <a:cs typeface="Gill Sans" charset="0"/>
              </a:rPr>
              <a:t>Args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latin typeface="Gill Sans" charset="0"/>
                <a:cs typeface="Gill Sans" charset="0"/>
              </a:rPr>
              <a:t>Array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storing all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query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kernels’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parameters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H2D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zh-CN" altLang="en-US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Array</a:t>
            </a:r>
            <a:r>
              <a:rPr lang="zh-CN" altLang="en-US" b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and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 err="1">
                <a:latin typeface="Gill Sans" charset="0"/>
                <a:cs typeface="Gill Sans" charset="0"/>
              </a:rPr>
              <a:t>Args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latin typeface="Gill Sans" charset="0"/>
                <a:cs typeface="Gill Sans" charset="0"/>
              </a:rPr>
              <a:t>Array</a:t>
            </a:r>
            <a:endParaRPr lang="en-US" altLang="zh-CN" b="1" dirty="0">
              <a:latin typeface="Gill Sans" charset="0"/>
              <a:cs typeface="Gill Sans" charset="0"/>
            </a:endParaRP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i="1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Launch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unitary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with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en-US" altLang="zh-CN" dirty="0">
                <a:solidFill>
                  <a:srgbClr val="0070C0"/>
                </a:solidFill>
                <a:latin typeface="Gill Sans" charset="0"/>
                <a:cs typeface="Gill Sans" charset="0"/>
              </a:rPr>
              <a:t>[n]</a:t>
            </a:r>
            <a:r>
              <a:rPr lang="en-US" altLang="zh-CN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threads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endParaRPr lang="en-US" altLang="zh-CN" i="1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</p:txBody>
      </p:sp>
      <p:sp>
        <p:nvSpPr>
          <p:cNvPr id="57" name="矩形 12">
            <a:extLst>
              <a:ext uri="{FF2B5EF4-FFF2-40B4-BE49-F238E27FC236}">
                <a16:creationId xmlns:a16="http://schemas.microsoft.com/office/drawing/2014/main" id="{82DE590B-51E4-43D7-AB57-18B1EBC7701A}"/>
              </a:ext>
            </a:extLst>
          </p:cNvPr>
          <p:cNvSpPr/>
          <p:nvPr/>
        </p:nvSpPr>
        <p:spPr>
          <a:xfrm>
            <a:off x="8713302" y="1439101"/>
            <a:ext cx="2919807" cy="72198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0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3">
            <a:extLst>
              <a:ext uri="{FF2B5EF4-FFF2-40B4-BE49-F238E27FC236}">
                <a16:creationId xmlns:a16="http://schemas.microsoft.com/office/drawing/2014/main" id="{2F7BA24B-F9AB-4D42-9B20-5F59BAB60116}"/>
              </a:ext>
            </a:extLst>
          </p:cNvPr>
          <p:cNvSpPr/>
          <p:nvPr/>
        </p:nvSpPr>
        <p:spPr>
          <a:xfrm>
            <a:off x="7541082" y="1439101"/>
            <a:ext cx="1172220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Kernel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0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9" name="图片 7">
            <a:extLst>
              <a:ext uri="{FF2B5EF4-FFF2-40B4-BE49-F238E27FC236}">
                <a16:creationId xmlns:a16="http://schemas.microsoft.com/office/drawing/2014/main" id="{C27D3E61-8E5C-40E4-8A65-F047CA57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62" y="1638276"/>
            <a:ext cx="88405" cy="293508"/>
          </a:xfrm>
          <a:prstGeom prst="rect">
            <a:avLst/>
          </a:prstGeom>
        </p:spPr>
      </p:pic>
      <p:pic>
        <p:nvPicPr>
          <p:cNvPr id="60" name="图片 8">
            <a:extLst>
              <a:ext uri="{FF2B5EF4-FFF2-40B4-BE49-F238E27FC236}">
                <a16:creationId xmlns:a16="http://schemas.microsoft.com/office/drawing/2014/main" id="{9ACA3CCC-C191-4A2F-816F-7BA5A946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37" y="1638276"/>
            <a:ext cx="88405" cy="293508"/>
          </a:xfrm>
          <a:prstGeom prst="rect">
            <a:avLst/>
          </a:prstGeom>
        </p:spPr>
      </p:pic>
      <p:pic>
        <p:nvPicPr>
          <p:cNvPr id="65" name="图片 9">
            <a:extLst>
              <a:ext uri="{FF2B5EF4-FFF2-40B4-BE49-F238E27FC236}">
                <a16:creationId xmlns:a16="http://schemas.microsoft.com/office/drawing/2014/main" id="{52F79A63-013F-4CE7-B951-0C1A84C0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11" y="1638276"/>
            <a:ext cx="88405" cy="293508"/>
          </a:xfrm>
          <a:prstGeom prst="rect">
            <a:avLst/>
          </a:prstGeom>
        </p:spPr>
      </p:pic>
      <p:pic>
        <p:nvPicPr>
          <p:cNvPr id="66" name="图片 10">
            <a:extLst>
              <a:ext uri="{FF2B5EF4-FFF2-40B4-BE49-F238E27FC236}">
                <a16:creationId xmlns:a16="http://schemas.microsoft.com/office/drawing/2014/main" id="{C20D3ED1-589E-496E-A1BA-80B61ADC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85" y="1638276"/>
            <a:ext cx="88405" cy="293508"/>
          </a:xfrm>
          <a:prstGeom prst="rect">
            <a:avLst/>
          </a:prstGeom>
        </p:spPr>
      </p:pic>
      <p:sp>
        <p:nvSpPr>
          <p:cNvPr id="67" name="文本框 13">
            <a:extLst>
              <a:ext uri="{FF2B5EF4-FFF2-40B4-BE49-F238E27FC236}">
                <a16:creationId xmlns:a16="http://schemas.microsoft.com/office/drawing/2014/main" id="{6BCEF372-07E2-4B04-A056-0DBFF52C031D}"/>
              </a:ext>
            </a:extLst>
          </p:cNvPr>
          <p:cNvSpPr txBox="1"/>
          <p:nvPr/>
        </p:nvSpPr>
        <p:spPr>
          <a:xfrm>
            <a:off x="7515231" y="1872208"/>
            <a:ext cx="1223926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zh-CN" altLang="en-US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960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矩形 14">
            <a:extLst>
              <a:ext uri="{FF2B5EF4-FFF2-40B4-BE49-F238E27FC236}">
                <a16:creationId xmlns:a16="http://schemas.microsoft.com/office/drawing/2014/main" id="{6EC75E8A-075C-47E6-8358-9A91BECD5238}"/>
              </a:ext>
            </a:extLst>
          </p:cNvPr>
          <p:cNvSpPr/>
          <p:nvPr/>
        </p:nvSpPr>
        <p:spPr>
          <a:xfrm>
            <a:off x="8770456" y="1636105"/>
            <a:ext cx="2907207" cy="5353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tlCol="0" anchor="ctr"/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embedding dim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flat keys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 address</a:t>
            </a:r>
            <a:endParaRPr kumimoji="1" lang="zh-CN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0" name="矩形 40">
            <a:extLst>
              <a:ext uri="{FF2B5EF4-FFF2-40B4-BE49-F238E27FC236}">
                <a16:creationId xmlns:a16="http://schemas.microsoft.com/office/drawing/2014/main" id="{80220B8A-092B-4E47-B5E3-39A2391EB05B}"/>
              </a:ext>
            </a:extLst>
          </p:cNvPr>
          <p:cNvSpPr/>
          <p:nvPr/>
        </p:nvSpPr>
        <p:spPr>
          <a:xfrm>
            <a:off x="7541082" y="2226254"/>
            <a:ext cx="1172220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文本框 41">
            <a:extLst>
              <a:ext uri="{FF2B5EF4-FFF2-40B4-BE49-F238E27FC236}">
                <a16:creationId xmlns:a16="http://schemas.microsoft.com/office/drawing/2014/main" id="{B717CFC7-55AE-4AE6-9996-97CFE701E376}"/>
              </a:ext>
            </a:extLst>
          </p:cNvPr>
          <p:cNvSpPr txBox="1"/>
          <p:nvPr/>
        </p:nvSpPr>
        <p:spPr>
          <a:xfrm>
            <a:off x="7691731" y="2145437"/>
            <a:ext cx="88306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b="1" dirty="0">
                <a:solidFill>
                  <a:prstClr val="black"/>
                </a:solidFill>
                <a:latin typeface="Calibri" panose="020F0502020204030204"/>
              </a:rPr>
              <a:t>Kernel 1</a:t>
            </a:r>
            <a:endParaRPr kumimoji="1" lang="zh-CN" alt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2" name="图片 42">
            <a:extLst>
              <a:ext uri="{FF2B5EF4-FFF2-40B4-BE49-F238E27FC236}">
                <a16:creationId xmlns:a16="http://schemas.microsoft.com/office/drawing/2014/main" id="{A88D273F-7CEA-4DDB-9B29-6FD9A67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62" y="2425429"/>
            <a:ext cx="88405" cy="293508"/>
          </a:xfrm>
          <a:prstGeom prst="rect">
            <a:avLst/>
          </a:prstGeom>
        </p:spPr>
      </p:pic>
      <p:pic>
        <p:nvPicPr>
          <p:cNvPr id="73" name="图片 43">
            <a:extLst>
              <a:ext uri="{FF2B5EF4-FFF2-40B4-BE49-F238E27FC236}">
                <a16:creationId xmlns:a16="http://schemas.microsoft.com/office/drawing/2014/main" id="{863A46B9-A35B-4A08-AE4F-7F98450D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37" y="2425429"/>
            <a:ext cx="88405" cy="293508"/>
          </a:xfrm>
          <a:prstGeom prst="rect">
            <a:avLst/>
          </a:prstGeom>
        </p:spPr>
      </p:pic>
      <p:pic>
        <p:nvPicPr>
          <p:cNvPr id="74" name="图片 44">
            <a:extLst>
              <a:ext uri="{FF2B5EF4-FFF2-40B4-BE49-F238E27FC236}">
                <a16:creationId xmlns:a16="http://schemas.microsoft.com/office/drawing/2014/main" id="{86151463-D206-4E6C-B1E3-ECFEF773B8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C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8145710" y="2425429"/>
            <a:ext cx="88405" cy="293508"/>
          </a:xfrm>
          <a:prstGeom prst="rect">
            <a:avLst/>
          </a:prstGeom>
        </p:spPr>
      </p:pic>
      <p:pic>
        <p:nvPicPr>
          <p:cNvPr id="75" name="图片 45">
            <a:extLst>
              <a:ext uri="{FF2B5EF4-FFF2-40B4-BE49-F238E27FC236}">
                <a16:creationId xmlns:a16="http://schemas.microsoft.com/office/drawing/2014/main" id="{23849D6C-3DF5-480C-A975-404AAC02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85" y="2425429"/>
            <a:ext cx="88405" cy="293508"/>
          </a:xfrm>
          <a:prstGeom prst="rect">
            <a:avLst/>
          </a:prstGeom>
        </p:spPr>
      </p:pic>
      <p:sp>
        <p:nvSpPr>
          <p:cNvPr id="76" name="文本框 46">
            <a:extLst>
              <a:ext uri="{FF2B5EF4-FFF2-40B4-BE49-F238E27FC236}">
                <a16:creationId xmlns:a16="http://schemas.microsoft.com/office/drawing/2014/main" id="{53D74A0B-7C1D-40E8-9A2C-8DE00C7D6551}"/>
              </a:ext>
            </a:extLst>
          </p:cNvPr>
          <p:cNvSpPr txBox="1"/>
          <p:nvPr/>
        </p:nvSpPr>
        <p:spPr>
          <a:xfrm>
            <a:off x="7502578" y="2652594"/>
            <a:ext cx="1281633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1920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矩形 47">
            <a:extLst>
              <a:ext uri="{FF2B5EF4-FFF2-40B4-BE49-F238E27FC236}">
                <a16:creationId xmlns:a16="http://schemas.microsoft.com/office/drawing/2014/main" id="{A8FD2811-E47A-4BAB-8C14-8D13DAA94FB2}"/>
              </a:ext>
            </a:extLst>
          </p:cNvPr>
          <p:cNvSpPr/>
          <p:nvPr/>
        </p:nvSpPr>
        <p:spPr>
          <a:xfrm>
            <a:off x="8713302" y="2226253"/>
            <a:ext cx="835514" cy="71924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1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50">
            <a:extLst>
              <a:ext uri="{FF2B5EF4-FFF2-40B4-BE49-F238E27FC236}">
                <a16:creationId xmlns:a16="http://schemas.microsoft.com/office/drawing/2014/main" id="{0EA11F60-BFCA-4B69-877C-5D9C1292CAED}"/>
              </a:ext>
            </a:extLst>
          </p:cNvPr>
          <p:cNvSpPr/>
          <p:nvPr/>
        </p:nvSpPr>
        <p:spPr>
          <a:xfrm>
            <a:off x="9640975" y="2226254"/>
            <a:ext cx="1172218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文本框 51">
            <a:extLst>
              <a:ext uri="{FF2B5EF4-FFF2-40B4-BE49-F238E27FC236}">
                <a16:creationId xmlns:a16="http://schemas.microsoft.com/office/drawing/2014/main" id="{6A785E6C-96D1-416D-891B-2232D36ED552}"/>
              </a:ext>
            </a:extLst>
          </p:cNvPr>
          <p:cNvSpPr txBox="1"/>
          <p:nvPr/>
        </p:nvSpPr>
        <p:spPr>
          <a:xfrm>
            <a:off x="9772056" y="2155220"/>
            <a:ext cx="88306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b="1" dirty="0">
                <a:solidFill>
                  <a:prstClr val="black"/>
                </a:solidFill>
                <a:latin typeface="Calibri" panose="020F0502020204030204"/>
              </a:rPr>
              <a:t>Kernel 2</a:t>
            </a:r>
            <a:endParaRPr kumimoji="1" lang="zh-CN" alt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0" name="图片 52">
            <a:extLst>
              <a:ext uri="{FF2B5EF4-FFF2-40B4-BE49-F238E27FC236}">
                <a16:creationId xmlns:a16="http://schemas.microsoft.com/office/drawing/2014/main" id="{985F1EF3-C227-4BD7-B9EE-978894EC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654" y="2425429"/>
            <a:ext cx="88405" cy="293508"/>
          </a:xfrm>
          <a:prstGeom prst="rect">
            <a:avLst/>
          </a:prstGeom>
        </p:spPr>
      </p:pic>
      <p:pic>
        <p:nvPicPr>
          <p:cNvPr id="81" name="图片 53">
            <a:extLst>
              <a:ext uri="{FF2B5EF4-FFF2-40B4-BE49-F238E27FC236}">
                <a16:creationId xmlns:a16="http://schemas.microsoft.com/office/drawing/2014/main" id="{1AE46B2C-B833-42A7-B2E6-8EF3382D9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128" y="2425429"/>
            <a:ext cx="88405" cy="293508"/>
          </a:xfrm>
          <a:prstGeom prst="rect">
            <a:avLst/>
          </a:prstGeom>
        </p:spPr>
      </p:pic>
      <p:pic>
        <p:nvPicPr>
          <p:cNvPr id="82" name="图片 54">
            <a:extLst>
              <a:ext uri="{FF2B5EF4-FFF2-40B4-BE49-F238E27FC236}">
                <a16:creationId xmlns:a16="http://schemas.microsoft.com/office/drawing/2014/main" id="{48E7FBFB-F5F0-494F-BC71-87D5E7A9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602" y="2425429"/>
            <a:ext cx="88405" cy="293508"/>
          </a:xfrm>
          <a:prstGeom prst="rect">
            <a:avLst/>
          </a:prstGeom>
        </p:spPr>
      </p:pic>
      <p:pic>
        <p:nvPicPr>
          <p:cNvPr id="83" name="图片 55">
            <a:extLst>
              <a:ext uri="{FF2B5EF4-FFF2-40B4-BE49-F238E27FC236}">
                <a16:creationId xmlns:a16="http://schemas.microsoft.com/office/drawing/2014/main" id="{1B95E6BE-26F9-46AD-BC29-1D593660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077" y="2425429"/>
            <a:ext cx="88405" cy="293508"/>
          </a:xfrm>
          <a:prstGeom prst="rect">
            <a:avLst/>
          </a:prstGeom>
        </p:spPr>
      </p:pic>
      <p:sp>
        <p:nvSpPr>
          <p:cNvPr id="84" name="文本框 56">
            <a:extLst>
              <a:ext uri="{FF2B5EF4-FFF2-40B4-BE49-F238E27FC236}">
                <a16:creationId xmlns:a16="http://schemas.microsoft.com/office/drawing/2014/main" id="{7A68BB0C-AF35-4FEF-B627-739B1DB5BFC9}"/>
              </a:ext>
            </a:extLst>
          </p:cNvPr>
          <p:cNvSpPr txBox="1"/>
          <p:nvPr/>
        </p:nvSpPr>
        <p:spPr>
          <a:xfrm>
            <a:off x="9600483" y="2652594"/>
            <a:ext cx="117743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640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矩形 57">
            <a:extLst>
              <a:ext uri="{FF2B5EF4-FFF2-40B4-BE49-F238E27FC236}">
                <a16:creationId xmlns:a16="http://schemas.microsoft.com/office/drawing/2014/main" id="{04B652F6-858C-4271-8998-FB9294632750}"/>
              </a:ext>
            </a:extLst>
          </p:cNvPr>
          <p:cNvSpPr/>
          <p:nvPr/>
        </p:nvSpPr>
        <p:spPr>
          <a:xfrm>
            <a:off x="10813196" y="2226253"/>
            <a:ext cx="829171" cy="7204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2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843D4B5-8D4F-4826-B092-4C2F9662329C}"/>
              </a:ext>
            </a:extLst>
          </p:cNvPr>
          <p:cNvSpPr/>
          <p:nvPr/>
        </p:nvSpPr>
        <p:spPr>
          <a:xfrm>
            <a:off x="11378358" y="1623726"/>
            <a:ext cx="152825" cy="152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F4C7215-81B7-4D84-88D1-25A7673A7CE4}"/>
              </a:ext>
            </a:extLst>
          </p:cNvPr>
          <p:cNvSpPr/>
          <p:nvPr/>
        </p:nvSpPr>
        <p:spPr>
          <a:xfrm>
            <a:off x="11378358" y="1806767"/>
            <a:ext cx="152825" cy="152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A43E0D8-DC3B-49CA-82B0-FA65D1976BA7}"/>
              </a:ext>
            </a:extLst>
          </p:cNvPr>
          <p:cNvSpPr/>
          <p:nvPr/>
        </p:nvSpPr>
        <p:spPr>
          <a:xfrm>
            <a:off x="11378358" y="1983983"/>
            <a:ext cx="152825" cy="1528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83ED7FB-9F65-4877-9BB3-86AE1EE9E337}"/>
              </a:ext>
            </a:extLst>
          </p:cNvPr>
          <p:cNvGrpSpPr/>
          <p:nvPr/>
        </p:nvGrpSpPr>
        <p:grpSpPr>
          <a:xfrm>
            <a:off x="9026430" y="2455105"/>
            <a:ext cx="152825" cy="471041"/>
            <a:chOff x="9028811" y="2473164"/>
            <a:chExt cx="152825" cy="471041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7CAFFBA-E8E8-4082-8419-FC4F8B5009A1}"/>
                </a:ext>
              </a:extLst>
            </p:cNvPr>
            <p:cNvSpPr/>
            <p:nvPr/>
          </p:nvSpPr>
          <p:spPr>
            <a:xfrm>
              <a:off x="9028811" y="2473164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7B56E8F-8C71-4284-BA1C-9FA1E8BFE172}"/>
                </a:ext>
              </a:extLst>
            </p:cNvPr>
            <p:cNvSpPr/>
            <p:nvPr/>
          </p:nvSpPr>
          <p:spPr>
            <a:xfrm>
              <a:off x="9028811" y="2629715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47D0EC3-4797-40F2-B9A6-08DD4373A43D}"/>
                </a:ext>
              </a:extLst>
            </p:cNvPr>
            <p:cNvSpPr/>
            <p:nvPr/>
          </p:nvSpPr>
          <p:spPr>
            <a:xfrm>
              <a:off x="9028811" y="2791380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5F5A6A0-44DE-4839-A7BF-217EB0B33447}"/>
              </a:ext>
            </a:extLst>
          </p:cNvPr>
          <p:cNvGrpSpPr/>
          <p:nvPr/>
        </p:nvGrpSpPr>
        <p:grpSpPr>
          <a:xfrm>
            <a:off x="11146146" y="2455105"/>
            <a:ext cx="152825" cy="471041"/>
            <a:chOff x="11148527" y="2467999"/>
            <a:chExt cx="152825" cy="471041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EAB1F61-94B5-49EF-A3CF-7AE732F7A8C9}"/>
                </a:ext>
              </a:extLst>
            </p:cNvPr>
            <p:cNvSpPr/>
            <p:nvPr/>
          </p:nvSpPr>
          <p:spPr>
            <a:xfrm>
              <a:off x="11148527" y="2467999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6DD38D3-5A16-4233-A757-F34B626ED3A9}"/>
                </a:ext>
              </a:extLst>
            </p:cNvPr>
            <p:cNvSpPr/>
            <p:nvPr/>
          </p:nvSpPr>
          <p:spPr>
            <a:xfrm>
              <a:off x="11148527" y="2624550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198CB05F-A4FF-4BAB-A74A-0D23734F3F37}"/>
                </a:ext>
              </a:extLst>
            </p:cNvPr>
            <p:cNvSpPr/>
            <p:nvPr/>
          </p:nvSpPr>
          <p:spPr>
            <a:xfrm>
              <a:off x="11148527" y="2786215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</p:grpSp>
      <p:sp>
        <p:nvSpPr>
          <p:cNvPr id="97" name="文本框 78">
            <a:extLst>
              <a:ext uri="{FF2B5EF4-FFF2-40B4-BE49-F238E27FC236}">
                <a16:creationId xmlns:a16="http://schemas.microsoft.com/office/drawing/2014/main" id="{51FA7D77-6545-4AAD-AB8E-3C7670F80301}"/>
              </a:ext>
            </a:extLst>
          </p:cNvPr>
          <p:cNvSpPr txBox="1"/>
          <p:nvPr/>
        </p:nvSpPr>
        <p:spPr>
          <a:xfrm>
            <a:off x="6096000" y="3311257"/>
            <a:ext cx="14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pc="-50" dirty="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 </a:t>
            </a:r>
            <a:r>
              <a:rPr lang="en-US" altLang="zh-CN" spc="-50" dirty="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Initialization</a:t>
            </a:r>
            <a:endParaRPr lang="zh-CN" altLang="en-US" spc="-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矩形 89">
            <a:extLst>
              <a:ext uri="{FF2B5EF4-FFF2-40B4-BE49-F238E27FC236}">
                <a16:creationId xmlns:a16="http://schemas.microsoft.com/office/drawing/2014/main" id="{7B892340-A077-4260-BFE3-8A2AFA70E5BD}"/>
              </a:ext>
            </a:extLst>
          </p:cNvPr>
          <p:cNvSpPr/>
          <p:nvPr/>
        </p:nvSpPr>
        <p:spPr>
          <a:xfrm>
            <a:off x="10411329" y="3167486"/>
            <a:ext cx="1231038" cy="71866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97D68D58-34AA-4A06-98EB-6FCE12FAB4D1}"/>
              </a:ext>
            </a:extLst>
          </p:cNvPr>
          <p:cNvGrpSpPr/>
          <p:nvPr/>
        </p:nvGrpSpPr>
        <p:grpSpPr>
          <a:xfrm>
            <a:off x="9586800" y="3787200"/>
            <a:ext cx="1966533" cy="464960"/>
            <a:chOff x="6937597" y="3124835"/>
            <a:chExt cx="1966533" cy="464960"/>
          </a:xfrm>
        </p:grpSpPr>
        <p:sp>
          <p:nvSpPr>
            <p:cNvPr id="130" name="文本框 79">
              <a:extLst>
                <a:ext uri="{FF2B5EF4-FFF2-40B4-BE49-F238E27FC236}">
                  <a16:creationId xmlns:a16="http://schemas.microsoft.com/office/drawing/2014/main" id="{5DBCC0AC-59E2-4F42-B60C-EFC62E7C8441}"/>
                </a:ext>
              </a:extLst>
            </p:cNvPr>
            <p:cNvSpPr txBox="1"/>
            <p:nvPr/>
          </p:nvSpPr>
          <p:spPr>
            <a:xfrm>
              <a:off x="7157197" y="3124835"/>
              <a:ext cx="11031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altLang="zh-CN" sz="1600" b="1" i="1" dirty="0">
                  <a:solidFill>
                    <a:srgbClr val="507EB5"/>
                  </a:solidFill>
                  <a:latin typeface="Calibri" panose="020F0502020204030204"/>
                </a:rPr>
                <a:t>Scan Array</a:t>
              </a:r>
              <a:endParaRPr lang="zh-CN" altLang="en-US" sz="1600" b="1" i="1" dirty="0">
                <a:solidFill>
                  <a:srgbClr val="507EB5"/>
                </a:solidFill>
                <a:latin typeface="Calibri" panose="020F0502020204030204"/>
              </a:endParaRPr>
            </a:p>
          </p:txBody>
        </p:sp>
        <p:sp>
          <p:nvSpPr>
            <p:cNvPr id="131" name="文本框 159">
              <a:extLst>
                <a:ext uri="{FF2B5EF4-FFF2-40B4-BE49-F238E27FC236}">
                  <a16:creationId xmlns:a16="http://schemas.microsoft.com/office/drawing/2014/main" id="{7FDC4C1B-F25C-4DB7-BFF5-B4F39DACAFE0}"/>
                </a:ext>
              </a:extLst>
            </p:cNvPr>
            <p:cNvSpPr txBox="1"/>
            <p:nvPr/>
          </p:nvSpPr>
          <p:spPr>
            <a:xfrm>
              <a:off x="6937597" y="3340835"/>
              <a:ext cx="1966533" cy="2489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tIns="18000" rIns="36000" rtlCol="0">
              <a:noAutofit/>
            </a:bodyPr>
            <a:lstStyle/>
            <a:p>
              <a:pPr algn="r" defTabSz="457200">
                <a:lnSpc>
                  <a:spcPct val="80000"/>
                </a:lnSpc>
              </a:pPr>
              <a:r>
                <a:rPr kumimoji="1" lang="en-US" altLang="zh-CN" sz="1400" dirty="0">
                  <a:solidFill>
                    <a:srgbClr val="507E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[0, 960, 2880, 3520]</a:t>
              </a: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901731E-A134-4810-98C5-8C421FCA438C}"/>
              </a:ext>
            </a:extLst>
          </p:cNvPr>
          <p:cNvGrpSpPr/>
          <p:nvPr/>
        </p:nvGrpSpPr>
        <p:grpSpPr>
          <a:xfrm>
            <a:off x="10802716" y="3380287"/>
            <a:ext cx="472199" cy="474523"/>
            <a:chOff x="10072120" y="3429361"/>
            <a:chExt cx="472199" cy="474523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7EA9848D-99E8-46C1-A1AF-13D9075A38EB}"/>
                </a:ext>
              </a:extLst>
            </p:cNvPr>
            <p:cNvGrpSpPr/>
            <p:nvPr/>
          </p:nvGrpSpPr>
          <p:grpSpPr>
            <a:xfrm>
              <a:off x="10232934" y="3429361"/>
              <a:ext cx="152825" cy="471041"/>
              <a:chOff x="9028811" y="2473164"/>
              <a:chExt cx="152825" cy="471041"/>
            </a:xfrm>
          </p:grpSpPr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ACB30024-3630-450C-9F36-478E813F8C11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21B5ABD0-4F04-4E2B-B6A2-09789164AFF2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87BD65A6-0664-4D6F-BDAC-11873CCBE4E2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F19105DA-57B6-4C1C-82F8-40962225FD44}"/>
                </a:ext>
              </a:extLst>
            </p:cNvPr>
            <p:cNvGrpSpPr/>
            <p:nvPr/>
          </p:nvGrpSpPr>
          <p:grpSpPr>
            <a:xfrm>
              <a:off x="10072120" y="3432843"/>
              <a:ext cx="152825" cy="471041"/>
              <a:chOff x="9028811" y="2473164"/>
              <a:chExt cx="152825" cy="471041"/>
            </a:xfrm>
          </p:grpSpPr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6BBD6CC0-05AC-43F3-8692-6A163855DDBF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1A60E0E0-0240-41AD-A7DE-3F2CF23958AF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69C7B57A-86D6-4263-90C4-BA13F97DB1BA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4AE895DE-17FF-479C-BDCB-FA91F2E65515}"/>
                </a:ext>
              </a:extLst>
            </p:cNvPr>
            <p:cNvGrpSpPr/>
            <p:nvPr/>
          </p:nvGrpSpPr>
          <p:grpSpPr>
            <a:xfrm>
              <a:off x="10391494" y="3431102"/>
              <a:ext cx="152825" cy="471041"/>
              <a:chOff x="9028811" y="2473164"/>
              <a:chExt cx="152825" cy="471041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BE0EC6BD-8E84-494B-82CF-D3F6FD661076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360445A8-DC3F-4EC6-83C0-89C36C705070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852D00BF-8713-429F-B542-926A579AE673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</p:grpSp>
      </p:grpSp>
      <p:sp>
        <p:nvSpPr>
          <p:cNvPr id="145" name="TextBox 2">
            <a:extLst>
              <a:ext uri="{FF2B5EF4-FFF2-40B4-BE49-F238E27FC236}">
                <a16:creationId xmlns:a16="http://schemas.microsoft.com/office/drawing/2014/main" id="{2A065869-F757-4313-B136-7A700F2E06E0}"/>
              </a:ext>
            </a:extLst>
          </p:cNvPr>
          <p:cNvSpPr txBox="1"/>
          <p:nvPr/>
        </p:nvSpPr>
        <p:spPr>
          <a:xfrm>
            <a:off x="10493852" y="3078628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kern="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Args</a:t>
            </a:r>
            <a:r>
              <a:rPr kumimoji="1" lang="en-US" altLang="zh-CN" sz="1600" b="1" i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Array</a:t>
            </a:r>
            <a:endParaRPr kumimoji="1" lang="zh-CN" altLang="en-US" sz="1600" b="1" i="1" kern="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F2FEF86-4D02-A942-91CF-01D10CB41026}"/>
              </a:ext>
            </a:extLst>
          </p:cNvPr>
          <p:cNvGrpSpPr/>
          <p:nvPr/>
        </p:nvGrpSpPr>
        <p:grpSpPr>
          <a:xfrm>
            <a:off x="7553681" y="3078627"/>
            <a:ext cx="2857640" cy="877477"/>
            <a:chOff x="7553681" y="3078627"/>
            <a:chExt cx="2857640" cy="877477"/>
          </a:xfrm>
        </p:grpSpPr>
        <p:sp>
          <p:nvSpPr>
            <p:cNvPr id="113" name="矩形 60">
              <a:extLst>
                <a:ext uri="{FF2B5EF4-FFF2-40B4-BE49-F238E27FC236}">
                  <a16:creationId xmlns:a16="http://schemas.microsoft.com/office/drawing/2014/main" id="{7C69AB29-6BFA-0841-BD24-3C582305FB97}"/>
                </a:ext>
              </a:extLst>
            </p:cNvPr>
            <p:cNvSpPr/>
            <p:nvPr/>
          </p:nvSpPr>
          <p:spPr>
            <a:xfrm>
              <a:off x="7553681" y="3167488"/>
              <a:ext cx="2857640" cy="720809"/>
            </a:xfrm>
            <a:prstGeom prst="rect">
              <a:avLst/>
            </a:prstGeom>
            <a:solidFill>
              <a:srgbClr val="FFF3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4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14" name="图片 62">
              <a:extLst>
                <a:ext uri="{FF2B5EF4-FFF2-40B4-BE49-F238E27FC236}">
                  <a16:creationId xmlns:a16="http://schemas.microsoft.com/office/drawing/2014/main" id="{FA07A917-2F66-A24A-B13C-CBF9A19E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5010" y="3366663"/>
              <a:ext cx="88405" cy="293508"/>
            </a:xfrm>
            <a:prstGeom prst="rect">
              <a:avLst/>
            </a:prstGeom>
          </p:spPr>
        </p:pic>
        <p:pic>
          <p:nvPicPr>
            <p:cNvPr id="115" name="图片 63">
              <a:extLst>
                <a:ext uri="{FF2B5EF4-FFF2-40B4-BE49-F238E27FC236}">
                  <a16:creationId xmlns:a16="http://schemas.microsoft.com/office/drawing/2014/main" id="{A084B979-0844-6C44-8CE8-09690E0F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0485" y="3366663"/>
              <a:ext cx="88405" cy="293508"/>
            </a:xfrm>
            <a:prstGeom prst="rect">
              <a:avLst/>
            </a:prstGeom>
          </p:spPr>
        </p:pic>
        <p:pic>
          <p:nvPicPr>
            <p:cNvPr id="116" name="图片 64">
              <a:extLst>
                <a:ext uri="{FF2B5EF4-FFF2-40B4-BE49-F238E27FC236}">
                  <a16:creationId xmlns:a16="http://schemas.microsoft.com/office/drawing/2014/main" id="{15FF5153-1C94-1E44-8BC5-C28DA4428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5957" y="3366663"/>
              <a:ext cx="88405" cy="293508"/>
            </a:xfrm>
            <a:prstGeom prst="rect">
              <a:avLst/>
            </a:prstGeom>
          </p:spPr>
        </p:pic>
        <p:pic>
          <p:nvPicPr>
            <p:cNvPr id="117" name="图片 65">
              <a:extLst>
                <a:ext uri="{FF2B5EF4-FFF2-40B4-BE49-F238E27FC236}">
                  <a16:creationId xmlns:a16="http://schemas.microsoft.com/office/drawing/2014/main" id="{B9253957-E09C-0648-A5A8-41832CB5E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1433" y="3366663"/>
              <a:ext cx="88405" cy="293508"/>
            </a:xfrm>
            <a:prstGeom prst="rect">
              <a:avLst/>
            </a:prstGeom>
          </p:spPr>
        </p:pic>
        <p:pic>
          <p:nvPicPr>
            <p:cNvPr id="118" name="图片 69">
              <a:extLst>
                <a:ext uri="{FF2B5EF4-FFF2-40B4-BE49-F238E27FC236}">
                  <a16:creationId xmlns:a16="http://schemas.microsoft.com/office/drawing/2014/main" id="{FE6F0532-5DFD-DB4B-B9E0-9BB9BD64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9797" y="3366663"/>
              <a:ext cx="88405" cy="293508"/>
            </a:xfrm>
            <a:prstGeom prst="rect">
              <a:avLst/>
            </a:prstGeom>
          </p:spPr>
        </p:pic>
        <p:pic>
          <p:nvPicPr>
            <p:cNvPr id="119" name="图片 70">
              <a:extLst>
                <a:ext uri="{FF2B5EF4-FFF2-40B4-BE49-F238E27FC236}">
                  <a16:creationId xmlns:a16="http://schemas.microsoft.com/office/drawing/2014/main" id="{7FE48325-6029-D54B-9283-2DE44C207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5271" y="3366663"/>
              <a:ext cx="88405" cy="293508"/>
            </a:xfrm>
            <a:prstGeom prst="rect">
              <a:avLst/>
            </a:prstGeom>
          </p:spPr>
        </p:pic>
        <p:pic>
          <p:nvPicPr>
            <p:cNvPr id="120" name="图片 71">
              <a:extLst>
                <a:ext uri="{FF2B5EF4-FFF2-40B4-BE49-F238E27FC236}">
                  <a16:creationId xmlns:a16="http://schemas.microsoft.com/office/drawing/2014/main" id="{3CCD60EB-3B00-1642-9F4F-A3CA8DF11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rgbClr val="C0000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9030746" y="3366663"/>
              <a:ext cx="88405" cy="293508"/>
            </a:xfrm>
            <a:prstGeom prst="rect">
              <a:avLst/>
            </a:prstGeom>
          </p:spPr>
        </p:pic>
        <p:pic>
          <p:nvPicPr>
            <p:cNvPr id="121" name="图片 72">
              <a:extLst>
                <a:ext uri="{FF2B5EF4-FFF2-40B4-BE49-F238E27FC236}">
                  <a16:creationId xmlns:a16="http://schemas.microsoft.com/office/drawing/2014/main" id="{4F2E9D69-277A-4D40-9506-070395174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6220" y="3366663"/>
              <a:ext cx="88405" cy="293508"/>
            </a:xfrm>
            <a:prstGeom prst="rect">
              <a:avLst/>
            </a:prstGeom>
          </p:spPr>
        </p:pic>
        <p:pic>
          <p:nvPicPr>
            <p:cNvPr id="122" name="图片 75">
              <a:extLst>
                <a:ext uri="{FF2B5EF4-FFF2-40B4-BE49-F238E27FC236}">
                  <a16:creationId xmlns:a16="http://schemas.microsoft.com/office/drawing/2014/main" id="{08982A20-4486-7B42-8426-CE5487B0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5532" y="3366663"/>
              <a:ext cx="88405" cy="293508"/>
            </a:xfrm>
            <a:prstGeom prst="rect">
              <a:avLst/>
            </a:prstGeom>
          </p:spPr>
        </p:pic>
        <p:pic>
          <p:nvPicPr>
            <p:cNvPr id="123" name="图片 76">
              <a:extLst>
                <a:ext uri="{FF2B5EF4-FFF2-40B4-BE49-F238E27FC236}">
                  <a16:creationId xmlns:a16="http://schemas.microsoft.com/office/drawing/2014/main" id="{480948DD-BEDA-7D4B-ACFE-C4F28681E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1008" y="3366663"/>
              <a:ext cx="88405" cy="293508"/>
            </a:xfrm>
            <a:prstGeom prst="rect">
              <a:avLst/>
            </a:prstGeom>
          </p:spPr>
        </p:pic>
        <p:sp>
          <p:nvSpPr>
            <p:cNvPr id="126" name="文本框 77">
              <a:extLst>
                <a:ext uri="{FF2B5EF4-FFF2-40B4-BE49-F238E27FC236}">
                  <a16:creationId xmlns:a16="http://schemas.microsoft.com/office/drawing/2014/main" id="{C2F9353A-E9D3-9B4C-9960-0F8C1B5FA4A0}"/>
                </a:ext>
              </a:extLst>
            </p:cNvPr>
            <p:cNvSpPr txBox="1"/>
            <p:nvPr/>
          </p:nvSpPr>
          <p:spPr>
            <a:xfrm>
              <a:off x="9244697" y="3216180"/>
              <a:ext cx="8564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3200" dirty="0">
                  <a:solidFill>
                    <a:prstClr val="black"/>
                  </a:solidFill>
                  <a:latin typeface="Calibri" panose="020F0502020204030204"/>
                </a:rPr>
                <a:t>…</a:t>
              </a:r>
              <a:endParaRPr lang="zh-CN" altLang="en-US" sz="3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文本框 61">
              <a:extLst>
                <a:ext uri="{FF2B5EF4-FFF2-40B4-BE49-F238E27FC236}">
                  <a16:creationId xmlns:a16="http://schemas.microsoft.com/office/drawing/2014/main" id="{2EBE7315-2A27-1841-BB76-3F8685095212}"/>
                </a:ext>
              </a:extLst>
            </p:cNvPr>
            <p:cNvSpPr txBox="1"/>
            <p:nvPr/>
          </p:nvSpPr>
          <p:spPr>
            <a:xfrm>
              <a:off x="8004824" y="3078627"/>
              <a:ext cx="181492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sz="1600" b="1" dirty="0">
                  <a:solidFill>
                    <a:prstClr val="black"/>
                  </a:solidFill>
                  <a:latin typeface="Calibri" panose="020F0502020204030204"/>
                </a:rPr>
                <a:t>One Unitary Kernel</a:t>
              </a:r>
              <a:endParaRPr kumimoji="1" lang="zh-CN" altLang="en-US" sz="16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文本框 66">
              <a:extLst>
                <a:ext uri="{FF2B5EF4-FFF2-40B4-BE49-F238E27FC236}">
                  <a16:creationId xmlns:a16="http://schemas.microsoft.com/office/drawing/2014/main" id="{C4309793-750E-B44C-A8C3-1D2C08612E1E}"/>
                </a:ext>
              </a:extLst>
            </p:cNvPr>
            <p:cNvSpPr txBox="1"/>
            <p:nvPr/>
          </p:nvSpPr>
          <p:spPr>
            <a:xfrm>
              <a:off x="8243503" y="3617549"/>
              <a:ext cx="128163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sz="1600" dirty="0">
                  <a:solidFill>
                    <a:prstClr val="black"/>
                  </a:solidFill>
                  <a:latin typeface="Calibri" panose="020F0502020204030204"/>
                </a:rPr>
                <a:t>3520 threads</a:t>
              </a:r>
              <a:endParaRPr kumimoji="1" lang="zh-CN" alt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61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Self-identified kernel fusion (details)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19</a:t>
            </a:fld>
            <a:endParaRPr lang="en-US"/>
          </a:p>
        </p:txBody>
      </p:sp>
      <p:cxnSp>
        <p:nvCxnSpPr>
          <p:cNvPr id="176" name="直接连接符 11">
            <a:extLst>
              <a:ext uri="{FF2B5EF4-FFF2-40B4-BE49-F238E27FC236}">
                <a16:creationId xmlns:a16="http://schemas.microsoft.com/office/drawing/2014/main" id="{F70170F3-47AB-434D-8642-91D30CD27A97}"/>
              </a:ext>
            </a:extLst>
          </p:cNvPr>
          <p:cNvCxnSpPr>
            <a:cxnSpLocks/>
          </p:cNvCxnSpPr>
          <p:nvPr/>
        </p:nvCxnSpPr>
        <p:spPr>
          <a:xfrm>
            <a:off x="6247845" y="3071174"/>
            <a:ext cx="5446317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77" name="文本框 78">
            <a:extLst>
              <a:ext uri="{FF2B5EF4-FFF2-40B4-BE49-F238E27FC236}">
                <a16:creationId xmlns:a16="http://schemas.microsoft.com/office/drawing/2014/main" id="{F4C40658-DB02-6F47-8B03-9974303B7110}"/>
              </a:ext>
            </a:extLst>
          </p:cNvPr>
          <p:cNvSpPr txBox="1"/>
          <p:nvPr/>
        </p:nvSpPr>
        <p:spPr>
          <a:xfrm>
            <a:off x="6096000" y="3311257"/>
            <a:ext cx="14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pc="-50" dirty="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 </a:t>
            </a:r>
            <a:r>
              <a:rPr lang="en-US" altLang="zh-CN" spc="-50" dirty="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Initialization</a:t>
            </a:r>
            <a:endParaRPr lang="zh-CN" altLang="en-US" spc="-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8" name="直接连接符 80">
            <a:extLst>
              <a:ext uri="{FF2B5EF4-FFF2-40B4-BE49-F238E27FC236}">
                <a16:creationId xmlns:a16="http://schemas.microsoft.com/office/drawing/2014/main" id="{F4F0EFC9-2EB0-5449-AEED-0A1466393372}"/>
              </a:ext>
            </a:extLst>
          </p:cNvPr>
          <p:cNvCxnSpPr>
            <a:cxnSpLocks/>
          </p:cNvCxnSpPr>
          <p:nvPr/>
        </p:nvCxnSpPr>
        <p:spPr>
          <a:xfrm>
            <a:off x="6247845" y="4023415"/>
            <a:ext cx="5446317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79" name="文本框 118">
            <a:extLst>
              <a:ext uri="{FF2B5EF4-FFF2-40B4-BE49-F238E27FC236}">
                <a16:creationId xmlns:a16="http://schemas.microsoft.com/office/drawing/2014/main" id="{C5F081BB-A698-964D-888A-ACA3ABD7BC4E}"/>
              </a:ext>
            </a:extLst>
          </p:cNvPr>
          <p:cNvSpPr txBox="1"/>
          <p:nvPr/>
        </p:nvSpPr>
        <p:spPr>
          <a:xfrm>
            <a:off x="6096000" y="4450913"/>
            <a:ext cx="226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pc="-5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 </a:t>
            </a:r>
            <a:r>
              <a:rPr lang="en-US" altLang="zh-CN" spc="-50">
                <a:solidFill>
                  <a:prstClr val="black"/>
                </a:solidFill>
                <a:latin typeface="Calibri" panose="020F0502020204030204"/>
                <a:sym typeface="Wingdings 2" panose="05020102010507070707" pitchFamily="18" charset="2"/>
              </a:rPr>
              <a:t>Identification</a:t>
            </a:r>
            <a:endParaRPr lang="zh-CN" altLang="en-US" spc="-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2" name="矩形 12">
            <a:extLst>
              <a:ext uri="{FF2B5EF4-FFF2-40B4-BE49-F238E27FC236}">
                <a16:creationId xmlns:a16="http://schemas.microsoft.com/office/drawing/2014/main" id="{3399A87F-3E12-0944-825F-4CFFD23E9F58}"/>
              </a:ext>
            </a:extLst>
          </p:cNvPr>
          <p:cNvSpPr/>
          <p:nvPr/>
        </p:nvSpPr>
        <p:spPr>
          <a:xfrm>
            <a:off x="8713302" y="1439101"/>
            <a:ext cx="2919807" cy="72198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0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3" name="矩形 3">
            <a:extLst>
              <a:ext uri="{FF2B5EF4-FFF2-40B4-BE49-F238E27FC236}">
                <a16:creationId xmlns:a16="http://schemas.microsoft.com/office/drawing/2014/main" id="{3EF8317A-6689-9048-AE42-F74D25204E0B}"/>
              </a:ext>
            </a:extLst>
          </p:cNvPr>
          <p:cNvSpPr/>
          <p:nvPr/>
        </p:nvSpPr>
        <p:spPr>
          <a:xfrm>
            <a:off x="7541082" y="1439101"/>
            <a:ext cx="1172220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Kernel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0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84" name="图片 7">
            <a:extLst>
              <a:ext uri="{FF2B5EF4-FFF2-40B4-BE49-F238E27FC236}">
                <a16:creationId xmlns:a16="http://schemas.microsoft.com/office/drawing/2014/main" id="{208218D5-42E9-B04C-98E3-49CB447B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62" y="1638276"/>
            <a:ext cx="88405" cy="293508"/>
          </a:xfrm>
          <a:prstGeom prst="rect">
            <a:avLst/>
          </a:prstGeom>
        </p:spPr>
      </p:pic>
      <p:pic>
        <p:nvPicPr>
          <p:cNvPr id="185" name="图片 8">
            <a:extLst>
              <a:ext uri="{FF2B5EF4-FFF2-40B4-BE49-F238E27FC236}">
                <a16:creationId xmlns:a16="http://schemas.microsoft.com/office/drawing/2014/main" id="{FF16CCD7-5952-8F41-9884-9B66DABA6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37" y="1638276"/>
            <a:ext cx="88405" cy="293508"/>
          </a:xfrm>
          <a:prstGeom prst="rect">
            <a:avLst/>
          </a:prstGeom>
        </p:spPr>
      </p:pic>
      <p:pic>
        <p:nvPicPr>
          <p:cNvPr id="186" name="图片 9">
            <a:extLst>
              <a:ext uri="{FF2B5EF4-FFF2-40B4-BE49-F238E27FC236}">
                <a16:creationId xmlns:a16="http://schemas.microsoft.com/office/drawing/2014/main" id="{CD62C81F-94A8-1145-87A2-4C9238E5B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11" y="1638276"/>
            <a:ext cx="88405" cy="293508"/>
          </a:xfrm>
          <a:prstGeom prst="rect">
            <a:avLst/>
          </a:prstGeom>
        </p:spPr>
      </p:pic>
      <p:pic>
        <p:nvPicPr>
          <p:cNvPr id="187" name="图片 10">
            <a:extLst>
              <a:ext uri="{FF2B5EF4-FFF2-40B4-BE49-F238E27FC236}">
                <a16:creationId xmlns:a16="http://schemas.microsoft.com/office/drawing/2014/main" id="{373FCF07-B0CD-1745-A7A9-4ACE8A64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85" y="1638276"/>
            <a:ext cx="88405" cy="293508"/>
          </a:xfrm>
          <a:prstGeom prst="rect">
            <a:avLst/>
          </a:prstGeom>
        </p:spPr>
      </p:pic>
      <p:sp>
        <p:nvSpPr>
          <p:cNvPr id="188" name="文本框 13">
            <a:extLst>
              <a:ext uri="{FF2B5EF4-FFF2-40B4-BE49-F238E27FC236}">
                <a16:creationId xmlns:a16="http://schemas.microsoft.com/office/drawing/2014/main" id="{94577D50-4800-D340-8CC9-D7E7C04AC043}"/>
              </a:ext>
            </a:extLst>
          </p:cNvPr>
          <p:cNvSpPr txBox="1"/>
          <p:nvPr/>
        </p:nvSpPr>
        <p:spPr>
          <a:xfrm>
            <a:off x="7515231" y="1872208"/>
            <a:ext cx="1223926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zh-CN" altLang="en-US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960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9" name="矩形 14">
            <a:extLst>
              <a:ext uri="{FF2B5EF4-FFF2-40B4-BE49-F238E27FC236}">
                <a16:creationId xmlns:a16="http://schemas.microsoft.com/office/drawing/2014/main" id="{C575D574-2091-A343-AE4E-00626E045E9D}"/>
              </a:ext>
            </a:extLst>
          </p:cNvPr>
          <p:cNvSpPr/>
          <p:nvPr/>
        </p:nvSpPr>
        <p:spPr>
          <a:xfrm>
            <a:off x="8770456" y="1636105"/>
            <a:ext cx="2907207" cy="53530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36000" rtlCol="0" anchor="ctr"/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embedding dim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flat keys</a:t>
            </a:r>
          </a:p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 address</a:t>
            </a:r>
            <a:endParaRPr kumimoji="1" lang="zh-CN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1" name="矩形 40">
            <a:extLst>
              <a:ext uri="{FF2B5EF4-FFF2-40B4-BE49-F238E27FC236}">
                <a16:creationId xmlns:a16="http://schemas.microsoft.com/office/drawing/2014/main" id="{52C209AA-D99B-454D-9F09-9D7129A35700}"/>
              </a:ext>
            </a:extLst>
          </p:cNvPr>
          <p:cNvSpPr/>
          <p:nvPr/>
        </p:nvSpPr>
        <p:spPr>
          <a:xfrm>
            <a:off x="7541082" y="2226254"/>
            <a:ext cx="1172220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2" name="文本框 41">
            <a:extLst>
              <a:ext uri="{FF2B5EF4-FFF2-40B4-BE49-F238E27FC236}">
                <a16:creationId xmlns:a16="http://schemas.microsoft.com/office/drawing/2014/main" id="{84D6A4C3-8BD9-A34D-A0D6-CFC9B3BB5174}"/>
              </a:ext>
            </a:extLst>
          </p:cNvPr>
          <p:cNvSpPr txBox="1"/>
          <p:nvPr/>
        </p:nvSpPr>
        <p:spPr>
          <a:xfrm>
            <a:off x="7691731" y="2145437"/>
            <a:ext cx="88306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b="1" dirty="0">
                <a:solidFill>
                  <a:prstClr val="black"/>
                </a:solidFill>
                <a:latin typeface="Calibri" panose="020F0502020204030204"/>
              </a:rPr>
              <a:t>Kernel 1</a:t>
            </a:r>
            <a:endParaRPr kumimoji="1" lang="zh-CN" alt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93" name="图片 42">
            <a:extLst>
              <a:ext uri="{FF2B5EF4-FFF2-40B4-BE49-F238E27FC236}">
                <a16:creationId xmlns:a16="http://schemas.microsoft.com/office/drawing/2014/main" id="{CF5707A1-D322-9A49-BA0D-8FF798EEA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62" y="2425429"/>
            <a:ext cx="88405" cy="293508"/>
          </a:xfrm>
          <a:prstGeom prst="rect">
            <a:avLst/>
          </a:prstGeom>
        </p:spPr>
      </p:pic>
      <p:pic>
        <p:nvPicPr>
          <p:cNvPr id="194" name="图片 43">
            <a:extLst>
              <a:ext uri="{FF2B5EF4-FFF2-40B4-BE49-F238E27FC236}">
                <a16:creationId xmlns:a16="http://schemas.microsoft.com/office/drawing/2014/main" id="{367B5EFB-87DF-3E4F-A5FB-25A822D1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37" y="2425429"/>
            <a:ext cx="88405" cy="293508"/>
          </a:xfrm>
          <a:prstGeom prst="rect">
            <a:avLst/>
          </a:prstGeom>
        </p:spPr>
      </p:pic>
      <p:pic>
        <p:nvPicPr>
          <p:cNvPr id="195" name="图片 44">
            <a:extLst>
              <a:ext uri="{FF2B5EF4-FFF2-40B4-BE49-F238E27FC236}">
                <a16:creationId xmlns:a16="http://schemas.microsoft.com/office/drawing/2014/main" id="{8547EBA5-45B1-054B-A7EE-9DD04674B2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C00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8145710" y="2425429"/>
            <a:ext cx="88405" cy="293508"/>
          </a:xfrm>
          <a:prstGeom prst="rect">
            <a:avLst/>
          </a:prstGeom>
        </p:spPr>
      </p:pic>
      <p:pic>
        <p:nvPicPr>
          <p:cNvPr id="196" name="图片 45">
            <a:extLst>
              <a:ext uri="{FF2B5EF4-FFF2-40B4-BE49-F238E27FC236}">
                <a16:creationId xmlns:a16="http://schemas.microsoft.com/office/drawing/2014/main" id="{2E41DF69-9EAB-B340-BD8B-3036D9EC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85" y="2425429"/>
            <a:ext cx="88405" cy="293508"/>
          </a:xfrm>
          <a:prstGeom prst="rect">
            <a:avLst/>
          </a:prstGeom>
        </p:spPr>
      </p:pic>
      <p:sp>
        <p:nvSpPr>
          <p:cNvPr id="197" name="文本框 46">
            <a:extLst>
              <a:ext uri="{FF2B5EF4-FFF2-40B4-BE49-F238E27FC236}">
                <a16:creationId xmlns:a16="http://schemas.microsoft.com/office/drawing/2014/main" id="{15D40D84-7890-E848-8424-F58B08D5D44C}"/>
              </a:ext>
            </a:extLst>
          </p:cNvPr>
          <p:cNvSpPr txBox="1"/>
          <p:nvPr/>
        </p:nvSpPr>
        <p:spPr>
          <a:xfrm>
            <a:off x="7502578" y="2652594"/>
            <a:ext cx="1281633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1920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8" name="矩形 47">
            <a:extLst>
              <a:ext uri="{FF2B5EF4-FFF2-40B4-BE49-F238E27FC236}">
                <a16:creationId xmlns:a16="http://schemas.microsoft.com/office/drawing/2014/main" id="{C379BF57-4AE6-E841-A6EB-45A722505C57}"/>
              </a:ext>
            </a:extLst>
          </p:cNvPr>
          <p:cNvSpPr/>
          <p:nvPr/>
        </p:nvSpPr>
        <p:spPr>
          <a:xfrm>
            <a:off x="8713302" y="2226253"/>
            <a:ext cx="835514" cy="71924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1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0" name="矩形 50">
            <a:extLst>
              <a:ext uri="{FF2B5EF4-FFF2-40B4-BE49-F238E27FC236}">
                <a16:creationId xmlns:a16="http://schemas.microsoft.com/office/drawing/2014/main" id="{D5349D94-CA38-D149-9430-868C1FA3E1EA}"/>
              </a:ext>
            </a:extLst>
          </p:cNvPr>
          <p:cNvSpPr/>
          <p:nvPr/>
        </p:nvSpPr>
        <p:spPr>
          <a:xfrm>
            <a:off x="9640975" y="2226254"/>
            <a:ext cx="1172218" cy="720809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1" name="文本框 51">
            <a:extLst>
              <a:ext uri="{FF2B5EF4-FFF2-40B4-BE49-F238E27FC236}">
                <a16:creationId xmlns:a16="http://schemas.microsoft.com/office/drawing/2014/main" id="{C3799E98-5E79-7B4E-A132-6BB64B432740}"/>
              </a:ext>
            </a:extLst>
          </p:cNvPr>
          <p:cNvSpPr txBox="1"/>
          <p:nvPr/>
        </p:nvSpPr>
        <p:spPr>
          <a:xfrm>
            <a:off x="9772056" y="2155220"/>
            <a:ext cx="883061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b="1" dirty="0">
                <a:solidFill>
                  <a:prstClr val="black"/>
                </a:solidFill>
                <a:latin typeface="Calibri" panose="020F0502020204030204"/>
              </a:rPr>
              <a:t>Kernel 2</a:t>
            </a:r>
            <a:endParaRPr kumimoji="1" lang="zh-CN" alt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2" name="图片 52">
            <a:extLst>
              <a:ext uri="{FF2B5EF4-FFF2-40B4-BE49-F238E27FC236}">
                <a16:creationId xmlns:a16="http://schemas.microsoft.com/office/drawing/2014/main" id="{CBCBCA81-2A62-9F43-90F7-FDAC1C0E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654" y="2425429"/>
            <a:ext cx="88405" cy="293508"/>
          </a:xfrm>
          <a:prstGeom prst="rect">
            <a:avLst/>
          </a:prstGeom>
        </p:spPr>
      </p:pic>
      <p:pic>
        <p:nvPicPr>
          <p:cNvPr id="203" name="图片 53">
            <a:extLst>
              <a:ext uri="{FF2B5EF4-FFF2-40B4-BE49-F238E27FC236}">
                <a16:creationId xmlns:a16="http://schemas.microsoft.com/office/drawing/2014/main" id="{06FBD4D8-E26D-9346-95CF-A25C1C70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128" y="2425429"/>
            <a:ext cx="88405" cy="293508"/>
          </a:xfrm>
          <a:prstGeom prst="rect">
            <a:avLst/>
          </a:prstGeom>
        </p:spPr>
      </p:pic>
      <p:pic>
        <p:nvPicPr>
          <p:cNvPr id="204" name="图片 54">
            <a:extLst>
              <a:ext uri="{FF2B5EF4-FFF2-40B4-BE49-F238E27FC236}">
                <a16:creationId xmlns:a16="http://schemas.microsoft.com/office/drawing/2014/main" id="{84FCDD37-9C2F-664E-82FA-FA866CCE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602" y="2425429"/>
            <a:ext cx="88405" cy="293508"/>
          </a:xfrm>
          <a:prstGeom prst="rect">
            <a:avLst/>
          </a:prstGeom>
        </p:spPr>
      </p:pic>
      <p:pic>
        <p:nvPicPr>
          <p:cNvPr id="205" name="图片 55">
            <a:extLst>
              <a:ext uri="{FF2B5EF4-FFF2-40B4-BE49-F238E27FC236}">
                <a16:creationId xmlns:a16="http://schemas.microsoft.com/office/drawing/2014/main" id="{441DEA42-E2C6-634B-9BE0-D1DC2AEF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077" y="2425429"/>
            <a:ext cx="88405" cy="293508"/>
          </a:xfrm>
          <a:prstGeom prst="rect">
            <a:avLst/>
          </a:prstGeom>
        </p:spPr>
      </p:pic>
      <p:sp>
        <p:nvSpPr>
          <p:cNvPr id="206" name="文本框 56">
            <a:extLst>
              <a:ext uri="{FF2B5EF4-FFF2-40B4-BE49-F238E27FC236}">
                <a16:creationId xmlns:a16="http://schemas.microsoft.com/office/drawing/2014/main" id="{013974C8-16F6-B745-9A13-65595926BEAA}"/>
              </a:ext>
            </a:extLst>
          </p:cNvPr>
          <p:cNvSpPr txBox="1"/>
          <p:nvPr/>
        </p:nvSpPr>
        <p:spPr>
          <a:xfrm>
            <a:off x="9600483" y="2652594"/>
            <a:ext cx="117743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1600" dirty="0">
                <a:solidFill>
                  <a:prstClr val="black"/>
                </a:solidFill>
                <a:latin typeface="Calibri" panose="020F0502020204030204"/>
              </a:rPr>
              <a:t>640 threads</a:t>
            </a:r>
            <a:endParaRPr kumimoji="1" lang="zh-CN" alt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7" name="矩形 57">
            <a:extLst>
              <a:ext uri="{FF2B5EF4-FFF2-40B4-BE49-F238E27FC236}">
                <a16:creationId xmlns:a16="http://schemas.microsoft.com/office/drawing/2014/main" id="{A044A1C7-9F4C-E940-9140-D94B9FEBE99C}"/>
              </a:ext>
            </a:extLst>
          </p:cNvPr>
          <p:cNvSpPr/>
          <p:nvPr/>
        </p:nvSpPr>
        <p:spPr>
          <a:xfrm>
            <a:off x="10813196" y="2226253"/>
            <a:ext cx="829171" cy="72042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Args</a:t>
            </a: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2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4" name="矩形 81">
            <a:extLst>
              <a:ext uri="{FF2B5EF4-FFF2-40B4-BE49-F238E27FC236}">
                <a16:creationId xmlns:a16="http://schemas.microsoft.com/office/drawing/2014/main" id="{529C355C-6BA4-FE43-BF00-AE9054C540E2}"/>
              </a:ext>
            </a:extLst>
          </p:cNvPr>
          <p:cNvSpPr/>
          <p:nvPr/>
        </p:nvSpPr>
        <p:spPr>
          <a:xfrm>
            <a:off x="7553681" y="4188434"/>
            <a:ext cx="4079429" cy="282496"/>
          </a:xfrm>
          <a:prstGeom prst="rect">
            <a:avLst/>
          </a:prstGeom>
          <a:solidFill>
            <a:srgbClr val="507EB5"/>
          </a:solidFill>
          <a:ln w="12700" cap="flat" cmpd="sng" algn="ctr">
            <a:solidFill>
              <a:srgbClr val="507EB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Binary Search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5" name="矩形 83">
            <a:extLst>
              <a:ext uri="{FF2B5EF4-FFF2-40B4-BE49-F238E27FC236}">
                <a16:creationId xmlns:a16="http://schemas.microsoft.com/office/drawing/2014/main" id="{1F2F7541-7FDA-DD45-9CF7-80FBBA67C79E}"/>
              </a:ext>
            </a:extLst>
          </p:cNvPr>
          <p:cNvSpPr/>
          <p:nvPr/>
        </p:nvSpPr>
        <p:spPr>
          <a:xfrm>
            <a:off x="7553677" y="4796821"/>
            <a:ext cx="1172223" cy="606120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wrap="none" tIns="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Kernel 0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6" name="图片 85">
            <a:extLst>
              <a:ext uri="{FF2B5EF4-FFF2-40B4-BE49-F238E27FC236}">
                <a16:creationId xmlns:a16="http://schemas.microsoft.com/office/drawing/2014/main" id="{DEF11563-BE0B-414E-A558-BA9B5390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203" y="5018197"/>
            <a:ext cx="116035" cy="326225"/>
          </a:xfrm>
          <a:prstGeom prst="rect">
            <a:avLst/>
          </a:prstGeom>
        </p:spPr>
      </p:pic>
      <p:pic>
        <p:nvPicPr>
          <p:cNvPr id="227" name="图片 86">
            <a:extLst>
              <a:ext uri="{FF2B5EF4-FFF2-40B4-BE49-F238E27FC236}">
                <a16:creationId xmlns:a16="http://schemas.microsoft.com/office/drawing/2014/main" id="{5E2F307A-5FAA-B748-A862-251D1789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647" y="5018197"/>
            <a:ext cx="116035" cy="326225"/>
          </a:xfrm>
          <a:prstGeom prst="rect">
            <a:avLst/>
          </a:prstGeom>
        </p:spPr>
      </p:pic>
      <p:pic>
        <p:nvPicPr>
          <p:cNvPr id="228" name="图片 87">
            <a:extLst>
              <a:ext uri="{FF2B5EF4-FFF2-40B4-BE49-F238E27FC236}">
                <a16:creationId xmlns:a16="http://schemas.microsoft.com/office/drawing/2014/main" id="{AA3669C0-6E02-BA4C-B72C-098D2476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091" y="5018197"/>
            <a:ext cx="116035" cy="326225"/>
          </a:xfrm>
          <a:prstGeom prst="rect">
            <a:avLst/>
          </a:prstGeom>
        </p:spPr>
      </p:pic>
      <p:pic>
        <p:nvPicPr>
          <p:cNvPr id="229" name="图片 88">
            <a:extLst>
              <a:ext uri="{FF2B5EF4-FFF2-40B4-BE49-F238E27FC236}">
                <a16:creationId xmlns:a16="http://schemas.microsoft.com/office/drawing/2014/main" id="{2EAE9D71-2136-6049-BD4F-2F0288BB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37" y="5018197"/>
            <a:ext cx="116035" cy="326225"/>
          </a:xfrm>
          <a:prstGeom prst="rect">
            <a:avLst/>
          </a:prstGeom>
        </p:spPr>
      </p:pic>
      <p:sp>
        <p:nvSpPr>
          <p:cNvPr id="230" name="矩形 102">
            <a:extLst>
              <a:ext uri="{FF2B5EF4-FFF2-40B4-BE49-F238E27FC236}">
                <a16:creationId xmlns:a16="http://schemas.microsoft.com/office/drawing/2014/main" id="{7BB9CC9D-B5C8-FB48-90B8-BAB7D7E9350A}"/>
              </a:ext>
            </a:extLst>
          </p:cNvPr>
          <p:cNvSpPr/>
          <p:nvPr/>
        </p:nvSpPr>
        <p:spPr>
          <a:xfrm>
            <a:off x="10461293" y="4796821"/>
            <a:ext cx="1172223" cy="606120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wrap="none" tIns="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Kernel 2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1" name="图片 103">
            <a:extLst>
              <a:ext uri="{FF2B5EF4-FFF2-40B4-BE49-F238E27FC236}">
                <a16:creationId xmlns:a16="http://schemas.microsoft.com/office/drawing/2014/main" id="{A315C06D-9FDA-C649-B826-8C8310524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819" y="5018197"/>
            <a:ext cx="116035" cy="326225"/>
          </a:xfrm>
          <a:prstGeom prst="rect">
            <a:avLst/>
          </a:prstGeom>
        </p:spPr>
      </p:pic>
      <p:pic>
        <p:nvPicPr>
          <p:cNvPr id="232" name="图片 104">
            <a:extLst>
              <a:ext uri="{FF2B5EF4-FFF2-40B4-BE49-F238E27FC236}">
                <a16:creationId xmlns:a16="http://schemas.microsoft.com/office/drawing/2014/main" id="{B25AA2E8-6C31-234C-8B33-6D275856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263" y="5018197"/>
            <a:ext cx="116035" cy="326225"/>
          </a:xfrm>
          <a:prstGeom prst="rect">
            <a:avLst/>
          </a:prstGeom>
        </p:spPr>
      </p:pic>
      <p:pic>
        <p:nvPicPr>
          <p:cNvPr id="233" name="图片 105">
            <a:extLst>
              <a:ext uri="{FF2B5EF4-FFF2-40B4-BE49-F238E27FC236}">
                <a16:creationId xmlns:a16="http://schemas.microsoft.com/office/drawing/2014/main" id="{545E6FE8-BBBA-674D-A5D0-7694E6F63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707" y="5018197"/>
            <a:ext cx="116035" cy="326225"/>
          </a:xfrm>
          <a:prstGeom prst="rect">
            <a:avLst/>
          </a:prstGeom>
        </p:spPr>
      </p:pic>
      <p:pic>
        <p:nvPicPr>
          <p:cNvPr id="234" name="图片 106">
            <a:extLst>
              <a:ext uri="{FF2B5EF4-FFF2-40B4-BE49-F238E27FC236}">
                <a16:creationId xmlns:a16="http://schemas.microsoft.com/office/drawing/2014/main" id="{9E1C39A0-C66D-3649-B706-1BE46C9B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153" y="5018197"/>
            <a:ext cx="116035" cy="326225"/>
          </a:xfrm>
          <a:prstGeom prst="rect">
            <a:avLst/>
          </a:prstGeom>
        </p:spPr>
      </p:pic>
      <p:sp>
        <p:nvSpPr>
          <p:cNvPr id="235" name="矩形 107">
            <a:extLst>
              <a:ext uri="{FF2B5EF4-FFF2-40B4-BE49-F238E27FC236}">
                <a16:creationId xmlns:a16="http://schemas.microsoft.com/office/drawing/2014/main" id="{C7263B94-BC2D-5F4D-A685-9F056359A531}"/>
              </a:ext>
            </a:extLst>
          </p:cNvPr>
          <p:cNvSpPr/>
          <p:nvPr/>
        </p:nvSpPr>
        <p:spPr>
          <a:xfrm>
            <a:off x="9006620" y="4796821"/>
            <a:ext cx="1172223" cy="606120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wrap="none" tIns="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Kernel 1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6" name="图片 108">
            <a:extLst>
              <a:ext uri="{FF2B5EF4-FFF2-40B4-BE49-F238E27FC236}">
                <a16:creationId xmlns:a16="http://schemas.microsoft.com/office/drawing/2014/main" id="{402EBF8D-CA50-8D48-B07B-5F38BC82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145" y="5018197"/>
            <a:ext cx="116035" cy="326225"/>
          </a:xfrm>
          <a:prstGeom prst="rect">
            <a:avLst/>
          </a:prstGeom>
        </p:spPr>
      </p:pic>
      <p:pic>
        <p:nvPicPr>
          <p:cNvPr id="237" name="图片 109">
            <a:extLst>
              <a:ext uri="{FF2B5EF4-FFF2-40B4-BE49-F238E27FC236}">
                <a16:creationId xmlns:a16="http://schemas.microsoft.com/office/drawing/2014/main" id="{A346AB61-B89E-DF40-85D6-3344E85C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589" y="5018197"/>
            <a:ext cx="116035" cy="326225"/>
          </a:xfrm>
          <a:prstGeom prst="rect">
            <a:avLst/>
          </a:prstGeom>
        </p:spPr>
      </p:pic>
      <p:pic>
        <p:nvPicPr>
          <p:cNvPr id="238" name="图片 110">
            <a:extLst>
              <a:ext uri="{FF2B5EF4-FFF2-40B4-BE49-F238E27FC236}">
                <a16:creationId xmlns:a16="http://schemas.microsoft.com/office/drawing/2014/main" id="{565C3EC2-B904-0946-A097-2C0BD5B8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C0000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7033" y="5018197"/>
            <a:ext cx="116035" cy="326225"/>
          </a:xfrm>
          <a:prstGeom prst="rect">
            <a:avLst/>
          </a:prstGeom>
        </p:spPr>
      </p:pic>
      <p:pic>
        <p:nvPicPr>
          <p:cNvPr id="239" name="图片 111">
            <a:extLst>
              <a:ext uri="{FF2B5EF4-FFF2-40B4-BE49-F238E27FC236}">
                <a16:creationId xmlns:a16="http://schemas.microsoft.com/office/drawing/2014/main" id="{B87DCF5B-8B30-1244-A78E-693A7EF1C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479" y="5018197"/>
            <a:ext cx="116035" cy="326225"/>
          </a:xfrm>
          <a:prstGeom prst="rect">
            <a:avLst/>
          </a:prstGeom>
        </p:spPr>
      </p:pic>
      <p:cxnSp>
        <p:nvCxnSpPr>
          <p:cNvPr id="240" name="直接箭头连接符 116">
            <a:extLst>
              <a:ext uri="{FF2B5EF4-FFF2-40B4-BE49-F238E27FC236}">
                <a16:creationId xmlns:a16="http://schemas.microsoft.com/office/drawing/2014/main" id="{3AEB6FEE-970F-DA41-B50B-775FF0529A8A}"/>
              </a:ext>
            </a:extLst>
          </p:cNvPr>
          <p:cNvCxnSpPr>
            <a:cxnSpLocks/>
          </p:cNvCxnSpPr>
          <p:nvPr/>
        </p:nvCxnSpPr>
        <p:spPr>
          <a:xfrm>
            <a:off x="7968206" y="3891768"/>
            <a:ext cx="0" cy="29666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41" name="直接箭头连接符 123">
            <a:extLst>
              <a:ext uri="{FF2B5EF4-FFF2-40B4-BE49-F238E27FC236}">
                <a16:creationId xmlns:a16="http://schemas.microsoft.com/office/drawing/2014/main" id="{8160CEB0-2C7C-B045-A234-537A21EECC57}"/>
              </a:ext>
            </a:extLst>
          </p:cNvPr>
          <p:cNvCxnSpPr>
            <a:cxnSpLocks/>
          </p:cNvCxnSpPr>
          <p:nvPr/>
        </p:nvCxnSpPr>
        <p:spPr>
          <a:xfrm>
            <a:off x="8242084" y="3891768"/>
            <a:ext cx="0" cy="29666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42" name="直接箭头连接符 124">
            <a:extLst>
              <a:ext uri="{FF2B5EF4-FFF2-40B4-BE49-F238E27FC236}">
                <a16:creationId xmlns:a16="http://schemas.microsoft.com/office/drawing/2014/main" id="{67318B6A-9AE8-BE41-8411-C71B63054F34}"/>
              </a:ext>
            </a:extLst>
          </p:cNvPr>
          <p:cNvCxnSpPr>
            <a:cxnSpLocks/>
          </p:cNvCxnSpPr>
          <p:nvPr/>
        </p:nvCxnSpPr>
        <p:spPr>
          <a:xfrm>
            <a:off x="8515965" y="3891768"/>
            <a:ext cx="0" cy="29666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43" name="直接箭头连接符 125">
            <a:extLst>
              <a:ext uri="{FF2B5EF4-FFF2-40B4-BE49-F238E27FC236}">
                <a16:creationId xmlns:a16="http://schemas.microsoft.com/office/drawing/2014/main" id="{9F69E2C9-8CA3-DC43-82F8-1254890CD844}"/>
              </a:ext>
            </a:extLst>
          </p:cNvPr>
          <p:cNvCxnSpPr>
            <a:cxnSpLocks/>
          </p:cNvCxnSpPr>
          <p:nvPr/>
        </p:nvCxnSpPr>
        <p:spPr>
          <a:xfrm>
            <a:off x="8789845" y="3891768"/>
            <a:ext cx="0" cy="29666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44" name="直接箭头连接符 126">
            <a:extLst>
              <a:ext uri="{FF2B5EF4-FFF2-40B4-BE49-F238E27FC236}">
                <a16:creationId xmlns:a16="http://schemas.microsoft.com/office/drawing/2014/main" id="{D0CB7B16-626C-BC49-8B4D-761332015C0E}"/>
              </a:ext>
            </a:extLst>
          </p:cNvPr>
          <p:cNvCxnSpPr>
            <a:cxnSpLocks/>
          </p:cNvCxnSpPr>
          <p:nvPr/>
        </p:nvCxnSpPr>
        <p:spPr>
          <a:xfrm>
            <a:off x="9063725" y="3891768"/>
            <a:ext cx="0" cy="296666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45" name="直接箭头连接符 127">
            <a:extLst>
              <a:ext uri="{FF2B5EF4-FFF2-40B4-BE49-F238E27FC236}">
                <a16:creationId xmlns:a16="http://schemas.microsoft.com/office/drawing/2014/main" id="{99770D88-BF83-DC49-84AF-25A57C7C9EA4}"/>
              </a:ext>
            </a:extLst>
          </p:cNvPr>
          <p:cNvCxnSpPr>
            <a:cxnSpLocks/>
          </p:cNvCxnSpPr>
          <p:nvPr/>
        </p:nvCxnSpPr>
        <p:spPr>
          <a:xfrm>
            <a:off x="9337602" y="3891768"/>
            <a:ext cx="0" cy="29666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46" name="直接箭头连接符 128">
            <a:extLst>
              <a:ext uri="{FF2B5EF4-FFF2-40B4-BE49-F238E27FC236}">
                <a16:creationId xmlns:a16="http://schemas.microsoft.com/office/drawing/2014/main" id="{944298F7-458C-104A-8566-B7C99B53D2ED}"/>
              </a:ext>
            </a:extLst>
          </p:cNvPr>
          <p:cNvCxnSpPr>
            <a:cxnSpLocks/>
          </p:cNvCxnSpPr>
          <p:nvPr/>
        </p:nvCxnSpPr>
        <p:spPr>
          <a:xfrm>
            <a:off x="9611482" y="3891768"/>
            <a:ext cx="0" cy="29666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47" name="直接箭头连接符 129">
            <a:extLst>
              <a:ext uri="{FF2B5EF4-FFF2-40B4-BE49-F238E27FC236}">
                <a16:creationId xmlns:a16="http://schemas.microsoft.com/office/drawing/2014/main" id="{6B8B0327-32E1-8642-B701-8161D3AD268B}"/>
              </a:ext>
            </a:extLst>
          </p:cNvPr>
          <p:cNvCxnSpPr>
            <a:cxnSpLocks/>
          </p:cNvCxnSpPr>
          <p:nvPr/>
        </p:nvCxnSpPr>
        <p:spPr>
          <a:xfrm>
            <a:off x="9885363" y="3891768"/>
            <a:ext cx="0" cy="29666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48" name="直接箭头连接符 130">
            <a:extLst>
              <a:ext uri="{FF2B5EF4-FFF2-40B4-BE49-F238E27FC236}">
                <a16:creationId xmlns:a16="http://schemas.microsoft.com/office/drawing/2014/main" id="{F8C99B11-1B85-B046-B8DF-3C61D7631090}"/>
              </a:ext>
            </a:extLst>
          </p:cNvPr>
          <p:cNvCxnSpPr>
            <a:cxnSpLocks/>
          </p:cNvCxnSpPr>
          <p:nvPr/>
        </p:nvCxnSpPr>
        <p:spPr>
          <a:xfrm>
            <a:off x="8127192" y="4470929"/>
            <a:ext cx="0" cy="32229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49" name="直接箭头连接符 132">
            <a:extLst>
              <a:ext uri="{FF2B5EF4-FFF2-40B4-BE49-F238E27FC236}">
                <a16:creationId xmlns:a16="http://schemas.microsoft.com/office/drawing/2014/main" id="{49A2A342-5ADA-DF48-94E4-314D677BFA71}"/>
              </a:ext>
            </a:extLst>
          </p:cNvPr>
          <p:cNvCxnSpPr>
            <a:cxnSpLocks/>
          </p:cNvCxnSpPr>
          <p:nvPr/>
        </p:nvCxnSpPr>
        <p:spPr>
          <a:xfrm>
            <a:off x="9565931" y="4470929"/>
            <a:ext cx="0" cy="322291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tailEnd type="triangle" w="med" len="sm"/>
          </a:ln>
          <a:effectLst/>
        </p:spPr>
      </p:cxnSp>
      <p:cxnSp>
        <p:nvCxnSpPr>
          <p:cNvPr id="250" name="直接箭头连接符 133">
            <a:extLst>
              <a:ext uri="{FF2B5EF4-FFF2-40B4-BE49-F238E27FC236}">
                <a16:creationId xmlns:a16="http://schemas.microsoft.com/office/drawing/2014/main" id="{1BA6BEF9-ABFE-6249-9314-5C08874460A4}"/>
              </a:ext>
            </a:extLst>
          </p:cNvPr>
          <p:cNvCxnSpPr>
            <a:cxnSpLocks/>
          </p:cNvCxnSpPr>
          <p:nvPr/>
        </p:nvCxnSpPr>
        <p:spPr>
          <a:xfrm>
            <a:off x="11006210" y="4470929"/>
            <a:ext cx="0" cy="32229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med" len="sm"/>
          </a:ln>
          <a:effectLst/>
        </p:spPr>
      </p:cxnSp>
      <p:sp>
        <p:nvSpPr>
          <p:cNvPr id="251" name="文本框 134">
            <a:extLst>
              <a:ext uri="{FF2B5EF4-FFF2-40B4-BE49-F238E27FC236}">
                <a16:creationId xmlns:a16="http://schemas.microsoft.com/office/drawing/2014/main" id="{713EBE8E-0219-3443-978A-61E74D8435B9}"/>
              </a:ext>
            </a:extLst>
          </p:cNvPr>
          <p:cNvSpPr txBox="1"/>
          <p:nvPr/>
        </p:nvSpPr>
        <p:spPr>
          <a:xfrm>
            <a:off x="8638768" y="4486675"/>
            <a:ext cx="834908" cy="322294"/>
          </a:xfrm>
          <a:prstGeom prst="rect">
            <a:avLst/>
          </a:prstGeom>
          <a:noFill/>
          <a:ln w="6350">
            <a:noFill/>
          </a:ln>
        </p:spPr>
        <p:txBody>
          <a:bodyPr wrap="none" tIns="18000" rIns="36000" rtlCol="0">
            <a:noAutofit/>
          </a:bodyPr>
          <a:lstStyle/>
          <a:p>
            <a:pPr algn="r" defTabSz="457200">
              <a:lnSpc>
                <a:spcPct val="70000"/>
              </a:lnSpc>
            </a:pPr>
            <a:r>
              <a:rPr kumimoji="1" lang="en-US" altLang="zh-CN" sz="14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</a:t>
            </a:r>
            <a:r>
              <a:rPr kumimoji="1"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=1500</a:t>
            </a:r>
            <a:br>
              <a:rPr kumimoji="1"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l-GR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kumimoji="1"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B25DE1-5514-0D43-93FB-16A976657DB2}"/>
              </a:ext>
            </a:extLst>
          </p:cNvPr>
          <p:cNvGrpSpPr/>
          <p:nvPr/>
        </p:nvGrpSpPr>
        <p:grpSpPr>
          <a:xfrm>
            <a:off x="6096000" y="5488765"/>
            <a:ext cx="5598162" cy="886533"/>
            <a:chOff x="6096000" y="5488765"/>
            <a:chExt cx="5598162" cy="886533"/>
          </a:xfrm>
        </p:grpSpPr>
        <p:sp>
          <p:nvSpPr>
            <p:cNvPr id="180" name="文本框 119">
              <a:extLst>
                <a:ext uri="{FF2B5EF4-FFF2-40B4-BE49-F238E27FC236}">
                  <a16:creationId xmlns:a16="http://schemas.microsoft.com/office/drawing/2014/main" id="{4E4F9416-33F2-5247-BFE3-C4D1912E6730}"/>
                </a:ext>
              </a:extLst>
            </p:cNvPr>
            <p:cNvSpPr txBox="1"/>
            <p:nvPr/>
          </p:nvSpPr>
          <p:spPr>
            <a:xfrm>
              <a:off x="6096000" y="5618895"/>
              <a:ext cx="128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zh-CN" altLang="en-US" spc="-50" dirty="0">
                  <a:solidFill>
                    <a:prstClr val="black"/>
                  </a:solidFill>
                  <a:latin typeface="Calibri" panose="020F0502020204030204"/>
                  <a:sym typeface="Wingdings 2" panose="05020102010507070707" pitchFamily="18" charset="2"/>
                </a:rPr>
                <a:t> </a:t>
              </a:r>
              <a:r>
                <a:rPr lang="en-US" altLang="zh-CN" spc="-50" dirty="0">
                  <a:solidFill>
                    <a:prstClr val="black"/>
                  </a:solidFill>
                  <a:latin typeface="Calibri" panose="020F0502020204030204"/>
                  <a:sym typeface="Wingdings 2" panose="05020102010507070707" pitchFamily="18" charset="2"/>
                </a:rPr>
                <a:t>Execution</a:t>
              </a:r>
              <a:endParaRPr lang="zh-CN" altLang="en-US" spc="-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81" name="直接连接符 135">
              <a:extLst>
                <a:ext uri="{FF2B5EF4-FFF2-40B4-BE49-F238E27FC236}">
                  <a16:creationId xmlns:a16="http://schemas.microsoft.com/office/drawing/2014/main" id="{E60CD848-3439-5E4E-9B7D-670FBFE28530}"/>
                </a:ext>
              </a:extLst>
            </p:cNvPr>
            <p:cNvCxnSpPr>
              <a:cxnSpLocks/>
            </p:cNvCxnSpPr>
            <p:nvPr/>
          </p:nvCxnSpPr>
          <p:spPr>
            <a:xfrm>
              <a:off x="6247845" y="5488765"/>
              <a:ext cx="54463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252" name="矩形 136">
              <a:extLst>
                <a:ext uri="{FF2B5EF4-FFF2-40B4-BE49-F238E27FC236}">
                  <a16:creationId xmlns:a16="http://schemas.microsoft.com/office/drawing/2014/main" id="{6DFD527A-9F8D-AA4B-986C-2EFE9FC86597}"/>
                </a:ext>
              </a:extLst>
            </p:cNvPr>
            <p:cNvSpPr/>
            <p:nvPr/>
          </p:nvSpPr>
          <p:spPr>
            <a:xfrm>
              <a:off x="7548693" y="5576946"/>
              <a:ext cx="1177209" cy="79620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wrap="none" tIns="0" rtlCol="0" anchor="t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Args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0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4" name="矩形 140">
              <a:extLst>
                <a:ext uri="{FF2B5EF4-FFF2-40B4-BE49-F238E27FC236}">
                  <a16:creationId xmlns:a16="http://schemas.microsoft.com/office/drawing/2014/main" id="{D89FD2C1-9123-6D41-8D09-AA4AA3ABAD76}"/>
                </a:ext>
              </a:extLst>
            </p:cNvPr>
            <p:cNvSpPr/>
            <p:nvPr/>
          </p:nvSpPr>
          <p:spPr>
            <a:xfrm>
              <a:off x="9001636" y="5576947"/>
              <a:ext cx="1177209" cy="79835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wrap="none" tIns="0" rtlCol="0" anchor="t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Args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1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6" name="矩形 143">
              <a:extLst>
                <a:ext uri="{FF2B5EF4-FFF2-40B4-BE49-F238E27FC236}">
                  <a16:creationId xmlns:a16="http://schemas.microsoft.com/office/drawing/2014/main" id="{55CEB268-6AA8-6147-8471-897F088CA7B9}"/>
                </a:ext>
              </a:extLst>
            </p:cNvPr>
            <p:cNvSpPr/>
            <p:nvPr/>
          </p:nvSpPr>
          <p:spPr>
            <a:xfrm>
              <a:off x="10461293" y="5576949"/>
              <a:ext cx="1177209" cy="79620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wrap="none" tIns="0" rtlCol="0" anchor="t" anchorCtr="0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Args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 2</a:t>
              </a:r>
              <a:endPara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59" name="矩形 89">
            <a:extLst>
              <a:ext uri="{FF2B5EF4-FFF2-40B4-BE49-F238E27FC236}">
                <a16:creationId xmlns:a16="http://schemas.microsoft.com/office/drawing/2014/main" id="{CFB73385-5276-BC47-A050-5D31E150EEA0}"/>
              </a:ext>
            </a:extLst>
          </p:cNvPr>
          <p:cNvSpPr/>
          <p:nvPr/>
        </p:nvSpPr>
        <p:spPr>
          <a:xfrm>
            <a:off x="10411329" y="3167486"/>
            <a:ext cx="1231038" cy="71866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90000" tIns="0" rIns="90000" rtlCol="0" anchor="t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内容占位符 2">
            <a:extLst>
              <a:ext uri="{FF2B5EF4-FFF2-40B4-BE49-F238E27FC236}">
                <a16:creationId xmlns:a16="http://schemas.microsoft.com/office/drawing/2014/main" id="{35CEEA90-4736-3B49-B6E8-2F2A9CA00D62}"/>
              </a:ext>
            </a:extLst>
          </p:cNvPr>
          <p:cNvSpPr txBox="1">
            <a:spLocks/>
          </p:cNvSpPr>
          <p:nvPr/>
        </p:nvSpPr>
        <p:spPr>
          <a:xfrm>
            <a:off x="-90858" y="1108953"/>
            <a:ext cx="7156125" cy="4725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0000"/>
              </a:lnSpc>
              <a:buSzPct val="80000"/>
              <a:buNone/>
            </a:pPr>
            <a:r>
              <a:rPr lang="en-US" altLang="zh-CN" dirty="0">
                <a:latin typeface="Gill Sans" charset="0"/>
                <a:cs typeface="Gill Sans" charset="0"/>
              </a:rPr>
              <a:t>Phase 1:</a:t>
            </a:r>
            <a:r>
              <a:rPr lang="zh-CN" altLang="en-US" dirty="0">
                <a:latin typeface="Gill Sans" charset="0"/>
                <a:cs typeface="Gill Sans" charset="0"/>
              </a:rPr>
              <a:t>  </a:t>
            </a:r>
            <a:r>
              <a:rPr lang="en-US" altLang="zh-CN" dirty="0">
                <a:latin typeface="Gill Sans" charset="0"/>
                <a:cs typeface="Gill Sans" charset="0"/>
              </a:rPr>
              <a:t>Initialization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en-US" altLang="zh-CN" dirty="0">
                <a:latin typeface="Gill Sans" charset="0"/>
                <a:cs typeface="Gill Sans" charset="0"/>
              </a:rPr>
              <a:t> Init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prefix-sum array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of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 counts,</a:t>
            </a:r>
            <a:r>
              <a:rPr lang="zh-CN" altLang="en-US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zh-CN" altLang="en-US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Array</a:t>
            </a:r>
            <a:endParaRPr lang="en-US" altLang="zh-CN" b="1" dirty="0">
              <a:solidFill>
                <a:srgbClr val="0070C0"/>
              </a:solidFill>
              <a:latin typeface="Gill Sans" charset="0"/>
              <a:cs typeface="Gill Sans" charset="0"/>
            </a:endParaRP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Init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an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 err="1">
                <a:latin typeface="Gill Sans" charset="0"/>
                <a:cs typeface="Gill Sans" charset="0"/>
              </a:rPr>
              <a:t>Args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latin typeface="Gill Sans" charset="0"/>
                <a:cs typeface="Gill Sans" charset="0"/>
              </a:rPr>
              <a:t>Array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storing all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query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kernels’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parameters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H2D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zh-CN" altLang="en-US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Array</a:t>
            </a:r>
            <a:r>
              <a:rPr lang="zh-CN" altLang="en-US" b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and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 err="1">
                <a:latin typeface="Gill Sans" charset="0"/>
                <a:cs typeface="Gill Sans" charset="0"/>
              </a:rPr>
              <a:t>Args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latin typeface="Gill Sans" charset="0"/>
                <a:cs typeface="Gill Sans" charset="0"/>
              </a:rPr>
              <a:t>Array</a:t>
            </a:r>
            <a:endParaRPr lang="en-US" altLang="zh-CN" b="1" dirty="0">
              <a:latin typeface="Gill Sans" charset="0"/>
              <a:cs typeface="Gill Sans" charset="0"/>
            </a:endParaRP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i="1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Launch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unitary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with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en-US" altLang="zh-CN" dirty="0">
                <a:solidFill>
                  <a:srgbClr val="0070C0"/>
                </a:solidFill>
                <a:latin typeface="Gill Sans" charset="0"/>
                <a:cs typeface="Gill Sans" charset="0"/>
              </a:rPr>
              <a:t>[n]</a:t>
            </a:r>
            <a:r>
              <a:rPr lang="en-US" altLang="zh-CN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threads</a:t>
            </a: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r>
              <a:rPr lang="en-US" altLang="zh-CN" sz="2400" dirty="0">
                <a:latin typeface="Gill Sans" charset="0"/>
                <a:cs typeface="Gill Sans" charset="0"/>
              </a:rPr>
              <a:t>Phase 2:  Identification</a:t>
            </a:r>
            <a:r>
              <a:rPr lang="zh-CN" altLang="en-US" sz="2400" dirty="0">
                <a:latin typeface="Gill Sans" charset="0"/>
                <a:cs typeface="Gill Sans" charset="0"/>
              </a:rPr>
              <a:t> </a:t>
            </a:r>
            <a:r>
              <a:rPr lang="en-US" altLang="zh-CN" sz="2400" dirty="0">
                <a:latin typeface="Gill Sans" charset="0"/>
                <a:cs typeface="Gill Sans" charset="0"/>
              </a:rPr>
              <a:t>(in kernel)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en-US" altLang="zh-CN" dirty="0">
                <a:latin typeface="Gill Sans" charset="0"/>
                <a:cs typeface="Gill Sans" charset="0"/>
              </a:rPr>
              <a:t> Get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 ID,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i="1" dirty="0" err="1">
                <a:solidFill>
                  <a:srgbClr val="C00000"/>
                </a:solidFill>
                <a:latin typeface="Gill Sans" charset="0"/>
                <a:cs typeface="Gill Sans" charset="0"/>
              </a:rPr>
              <a:t>tid</a:t>
            </a:r>
            <a:endParaRPr lang="en-US" altLang="zh-CN" i="1" dirty="0">
              <a:solidFill>
                <a:srgbClr val="C00000"/>
              </a:solidFill>
              <a:latin typeface="Gill Sans" charset="0"/>
              <a:cs typeface="Gill Sans" charset="0"/>
            </a:endParaRP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i="1" dirty="0">
                <a:solidFill>
                  <a:srgbClr val="00206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Binary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search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zh-CN" altLang="en-US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Array</a:t>
            </a:r>
            <a:r>
              <a:rPr lang="zh-CN" altLang="en-US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with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i="1" dirty="0" err="1">
                <a:solidFill>
                  <a:srgbClr val="C00000"/>
                </a:solidFill>
                <a:latin typeface="Gill Sans" charset="0"/>
                <a:cs typeface="Gill Sans" charset="0"/>
              </a:rPr>
              <a:t>tid</a:t>
            </a:r>
            <a:r>
              <a:rPr lang="en-US" altLang="zh-CN" dirty="0">
                <a:latin typeface="Gill Sans" charset="0"/>
                <a:cs typeface="Gill Sans" charset="0"/>
              </a:rPr>
              <a:t>,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find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 </a:t>
            </a:r>
            <a:r>
              <a:rPr lang="en-US" altLang="zh-CN" dirty="0" err="1">
                <a:latin typeface="Gill Sans" charset="0"/>
                <a:cs typeface="Gill Sans" charset="0"/>
              </a:rPr>
              <a:t>s.t.</a:t>
            </a:r>
            <a:endParaRPr lang="en-US" altLang="zh-CN" dirty="0">
              <a:latin typeface="Gill Sans" charset="0"/>
              <a:cs typeface="Gill Sans" charset="0"/>
            </a:endParaRPr>
          </a:p>
          <a:p>
            <a:pPr marL="948600" lvl="3" indent="0">
              <a:spcBef>
                <a:spcPts val="0"/>
              </a:spcBef>
              <a:buSzPct val="80000"/>
              <a:buNone/>
            </a:pP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en-US" altLang="zh-CN" dirty="0">
                <a:solidFill>
                  <a:prstClr val="black"/>
                </a:solidFill>
                <a:latin typeface="Gill Sans" charset="0"/>
                <a:cs typeface="Gill Sans" charset="0"/>
              </a:rPr>
              <a:t>[k]</a:t>
            </a:r>
            <a:r>
              <a:rPr lang="zh-CN" altLang="en-US" dirty="0">
                <a:solidFill>
                  <a:prstClr val="black"/>
                </a:solidFill>
                <a:latin typeface="Gill Sans" charset="0"/>
                <a:cs typeface="Gill Sans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Gill Sans" charset="0"/>
                <a:cs typeface="Gill Sans" charset="0"/>
              </a:rPr>
              <a:t>&lt;=</a:t>
            </a:r>
            <a:r>
              <a:rPr lang="zh-CN" altLang="en-US" dirty="0">
                <a:solidFill>
                  <a:prstClr val="black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Gill Sans" charset="0"/>
                <a:cs typeface="Gill Sans" charset="0"/>
              </a:rPr>
              <a:t>tid</a:t>
            </a:r>
            <a:r>
              <a:rPr lang="zh-CN" altLang="en-US" dirty="0">
                <a:solidFill>
                  <a:prstClr val="black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Gill Sans" charset="0"/>
                <a:cs typeface="Gill Sans" charset="0"/>
              </a:rPr>
              <a:t>&lt;</a:t>
            </a:r>
            <a:r>
              <a:rPr lang="zh-CN" altLang="en-US" dirty="0">
                <a:solidFill>
                  <a:prstClr val="black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en-US" altLang="zh-CN" dirty="0">
                <a:solidFill>
                  <a:prstClr val="black"/>
                </a:solidFill>
                <a:latin typeface="Gill Sans" charset="0"/>
                <a:cs typeface="Gill Sans" charset="0"/>
              </a:rPr>
              <a:t>[k+1]</a:t>
            </a:r>
            <a:endParaRPr lang="en-US" altLang="zh-CN" i="1" dirty="0">
              <a:solidFill>
                <a:srgbClr val="002060"/>
              </a:solidFill>
              <a:latin typeface="Gill Sans" charset="0"/>
              <a:cs typeface="Gill Sans" charset="0"/>
            </a:endParaRP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i="1" dirty="0" err="1">
                <a:solidFill>
                  <a:srgbClr val="C00000"/>
                </a:solidFill>
                <a:latin typeface="Gill Sans" charset="0"/>
                <a:cs typeface="Gill Sans" charset="0"/>
              </a:rPr>
              <a:t>tid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→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(</a:t>
            </a:r>
            <a:r>
              <a:rPr lang="en-US" altLang="zh-CN" i="1" dirty="0" err="1">
                <a:solidFill>
                  <a:srgbClr val="C00000"/>
                </a:solidFill>
                <a:latin typeface="Gill Sans" charset="0"/>
                <a:cs typeface="Gill Sans" charset="0"/>
              </a:rPr>
              <a:t>tid</a:t>
            </a:r>
            <a:r>
              <a:rPr lang="en-US" altLang="zh-CN" i="1" dirty="0">
                <a:latin typeface="Gill Sans" charset="0"/>
                <a:cs typeface="Gill Sans" charset="0"/>
              </a:rPr>
              <a:t>-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en-US" altLang="zh-CN" dirty="0">
                <a:latin typeface="Gill Sans" charset="0"/>
                <a:cs typeface="Gill Sans" charset="0"/>
              </a:rPr>
              <a:t>[k]</a:t>
            </a:r>
            <a:r>
              <a:rPr lang="en-US" altLang="zh-CN" i="1" dirty="0">
                <a:latin typeface="Gill Sans" charset="0"/>
                <a:cs typeface="Gill Sans" charset="0"/>
              </a:rPr>
              <a:t>)</a:t>
            </a:r>
            <a:r>
              <a:rPr lang="en-US" altLang="zh-CN" i="1" dirty="0" err="1">
                <a:latin typeface="Gill Sans" charset="0"/>
                <a:cs typeface="Gill Sans" charset="0"/>
              </a:rPr>
              <a:t>th</a:t>
            </a:r>
            <a:r>
              <a:rPr lang="zh-CN" altLang="en-US" i="1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of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</a:t>
            </a:r>
            <a:endParaRPr lang="en-US" altLang="zh-CN" sz="2400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r>
              <a:rPr lang="en-US" altLang="zh-CN" sz="2400" dirty="0">
                <a:latin typeface="Gill Sans" charset="0"/>
                <a:cs typeface="Gill Sans" charset="0"/>
              </a:rPr>
              <a:t>Phase 3:  Execution</a:t>
            </a:r>
            <a:r>
              <a:rPr lang="zh-CN" altLang="en-US" sz="2400" dirty="0">
                <a:latin typeface="Gill Sans" charset="0"/>
                <a:cs typeface="Gill Sans" charset="0"/>
              </a:rPr>
              <a:t> </a:t>
            </a:r>
            <a:r>
              <a:rPr lang="en-US" altLang="zh-CN" sz="2400" dirty="0">
                <a:latin typeface="Gill Sans" charset="0"/>
                <a:cs typeface="Gill Sans" charset="0"/>
              </a:rPr>
              <a:t>(in kernel)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en-US" altLang="zh-CN" dirty="0">
                <a:latin typeface="Gill Sans" charset="0"/>
                <a:cs typeface="Gill Sans" charset="0"/>
              </a:rPr>
              <a:t> Get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 err="1">
                <a:latin typeface="Gill Sans" charset="0"/>
                <a:cs typeface="Gill Sans" charset="0"/>
              </a:rPr>
              <a:t>args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from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 err="1">
                <a:latin typeface="Gill Sans" charset="0"/>
                <a:cs typeface="Gill Sans" charset="0"/>
              </a:rPr>
              <a:t>Args</a:t>
            </a:r>
            <a:r>
              <a:rPr lang="zh-CN" altLang="en-US" b="1" i="1" dirty="0">
                <a:latin typeface="Gill Sans" charset="0"/>
                <a:cs typeface="Gill Sans" charset="0"/>
              </a:rPr>
              <a:t> </a:t>
            </a:r>
            <a:r>
              <a:rPr lang="en-US" altLang="zh-CN" b="1" i="1" dirty="0">
                <a:latin typeface="Gill Sans" charset="0"/>
                <a:cs typeface="Gill Sans" charset="0"/>
              </a:rPr>
              <a:t>Array</a:t>
            </a:r>
            <a:r>
              <a:rPr lang="en-US" altLang="zh-CN" dirty="0">
                <a:latin typeface="Gill Sans" charset="0"/>
                <a:cs typeface="Gill Sans" charset="0"/>
              </a:rPr>
              <a:t>[k]</a:t>
            </a:r>
          </a:p>
          <a:p>
            <a:pPr marL="720000" lvl="2">
              <a:buSzPct val="80000"/>
              <a:buFont typeface="Wingdings" panose="05000000000000000000" pitchFamily="2" charset="2"/>
              <a:buChar char="v"/>
            </a:pPr>
            <a:r>
              <a:rPr lang="zh-CN" altLang="en-US" i="1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Execute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as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(</a:t>
            </a:r>
            <a:r>
              <a:rPr lang="en-US" altLang="zh-CN" i="1" dirty="0" err="1">
                <a:solidFill>
                  <a:srgbClr val="C00000"/>
                </a:solidFill>
                <a:latin typeface="Gill Sans" charset="0"/>
                <a:cs typeface="Gill Sans" charset="0"/>
              </a:rPr>
              <a:t>tid</a:t>
            </a:r>
            <a:r>
              <a:rPr lang="en-US" altLang="zh-CN" i="1" dirty="0">
                <a:latin typeface="Gill Sans" charset="0"/>
                <a:cs typeface="Gill Sans" charset="0"/>
              </a:rPr>
              <a:t>-</a:t>
            </a:r>
            <a:r>
              <a:rPr lang="en-US" altLang="zh-CN" b="1" i="1" dirty="0">
                <a:solidFill>
                  <a:srgbClr val="0070C0"/>
                </a:solidFill>
                <a:latin typeface="Gill Sans" charset="0"/>
                <a:cs typeface="Gill Sans" charset="0"/>
              </a:rPr>
              <a:t>Scan</a:t>
            </a:r>
            <a:r>
              <a:rPr lang="en-US" altLang="zh-CN" dirty="0">
                <a:latin typeface="Gill Sans" charset="0"/>
                <a:cs typeface="Gill Sans" charset="0"/>
              </a:rPr>
              <a:t>[k]</a:t>
            </a:r>
            <a:r>
              <a:rPr lang="en-US" altLang="zh-CN" i="1" dirty="0">
                <a:latin typeface="Gill Sans" charset="0"/>
                <a:cs typeface="Gill Sans" charset="0"/>
              </a:rPr>
              <a:t>)</a:t>
            </a:r>
            <a:r>
              <a:rPr lang="en-US" altLang="zh-CN" i="1" dirty="0" err="1">
                <a:latin typeface="Gill Sans" charset="0"/>
                <a:cs typeface="Gill Sans" charset="0"/>
              </a:rPr>
              <a:t>th</a:t>
            </a:r>
            <a:r>
              <a:rPr lang="zh-CN" altLang="en-US" i="1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thread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of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kernel</a:t>
            </a:r>
            <a:r>
              <a:rPr lang="zh-CN" altLang="en-US" dirty="0">
                <a:latin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cs typeface="Gill Sans" charset="0"/>
              </a:rPr>
              <a:t>k</a:t>
            </a:r>
          </a:p>
          <a:p>
            <a:pPr marL="720000" lvl="2">
              <a:lnSpc>
                <a:spcPct val="110000"/>
              </a:lnSpc>
              <a:buSzPct val="80000"/>
              <a:buFont typeface="Wingdings" panose="05000000000000000000" pitchFamily="2" charset="2"/>
              <a:buChar char="v"/>
            </a:pPr>
            <a:endParaRPr lang="en-US" altLang="zh-CN" i="1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  <a:p>
            <a:pPr marL="491400" lvl="2" indent="0">
              <a:lnSpc>
                <a:spcPct val="110000"/>
              </a:lnSpc>
              <a:buSzPct val="80000"/>
              <a:buNone/>
            </a:pPr>
            <a:endParaRPr lang="en-US" altLang="zh-CN" dirty="0">
              <a:latin typeface="Gill Sans" charset="0"/>
              <a:cs typeface="Gill Sans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6D8D778-782E-2546-8FED-F744C33690F5}"/>
              </a:ext>
            </a:extLst>
          </p:cNvPr>
          <p:cNvSpPr txBox="1"/>
          <p:nvPr/>
        </p:nvSpPr>
        <p:spPr>
          <a:xfrm>
            <a:off x="10493558" y="3082069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kern="0" dirty="0" err="1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Args</a:t>
            </a:r>
            <a:r>
              <a:rPr kumimoji="1" lang="en-US" altLang="zh-CN" sz="1600" b="1" i="1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Array</a:t>
            </a:r>
            <a:endParaRPr kumimoji="1" lang="zh-CN" altLang="en-US" sz="1600" b="1" i="1" kern="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8" name="对话气泡: 矩形 19">
            <a:extLst>
              <a:ext uri="{FF2B5EF4-FFF2-40B4-BE49-F238E27FC236}">
                <a16:creationId xmlns:a16="http://schemas.microsoft.com/office/drawing/2014/main" id="{0776F323-B73B-6D49-B996-99305BA58CC3}"/>
              </a:ext>
            </a:extLst>
          </p:cNvPr>
          <p:cNvSpPr/>
          <p:nvPr/>
        </p:nvSpPr>
        <p:spPr>
          <a:xfrm>
            <a:off x="4873640" y="4894012"/>
            <a:ext cx="2631397" cy="618976"/>
          </a:xfrm>
          <a:prstGeom prst="wedgeRectCallout">
            <a:avLst>
              <a:gd name="adj1" fmla="val 70471"/>
              <a:gd name="adj2" fmla="val -108288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No warp divergence although binary search</a:t>
            </a:r>
            <a:endParaRPr lang="zh-CN" altLang="en-US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A8D10115-A875-BF49-A773-D4B74BB30181}"/>
              </a:ext>
            </a:extLst>
          </p:cNvPr>
          <p:cNvSpPr/>
          <p:nvPr/>
        </p:nvSpPr>
        <p:spPr>
          <a:xfrm>
            <a:off x="1823140" y="3345945"/>
            <a:ext cx="4250946" cy="1080418"/>
          </a:xfrm>
          <a:prstGeom prst="roundRect">
            <a:avLst>
              <a:gd name="adj" fmla="val 1580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Phase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&amp;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enjoy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low overhead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with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GDR-optimized H2D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copy and GPU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shared memory</a:t>
            </a:r>
            <a:endParaRPr lang="en-CN" altLang="zh-CN" sz="24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F9FCC8-A1AA-4401-B753-077F1C43A077}"/>
              </a:ext>
            </a:extLst>
          </p:cNvPr>
          <p:cNvSpPr/>
          <p:nvPr/>
        </p:nvSpPr>
        <p:spPr>
          <a:xfrm>
            <a:off x="11378358" y="1623726"/>
            <a:ext cx="152825" cy="152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80495C3-667F-4485-9177-A70F5CC089DF}"/>
              </a:ext>
            </a:extLst>
          </p:cNvPr>
          <p:cNvSpPr/>
          <p:nvPr/>
        </p:nvSpPr>
        <p:spPr>
          <a:xfrm>
            <a:off x="11378358" y="1806767"/>
            <a:ext cx="152825" cy="152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D51908C-C1E4-4F0F-8EEA-297060A68E57}"/>
              </a:ext>
            </a:extLst>
          </p:cNvPr>
          <p:cNvSpPr/>
          <p:nvPr/>
        </p:nvSpPr>
        <p:spPr>
          <a:xfrm>
            <a:off x="11378358" y="1983983"/>
            <a:ext cx="152825" cy="1528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0</a:t>
            </a:r>
            <a:endParaRPr lang="zh-CN" altLang="en-US" sz="11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01407C1-245B-4057-8E93-D57F4F179E31}"/>
              </a:ext>
            </a:extLst>
          </p:cNvPr>
          <p:cNvGrpSpPr/>
          <p:nvPr/>
        </p:nvGrpSpPr>
        <p:grpSpPr>
          <a:xfrm>
            <a:off x="9026430" y="2455105"/>
            <a:ext cx="152825" cy="471041"/>
            <a:chOff x="9028811" y="2473164"/>
            <a:chExt cx="152825" cy="471041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F847EF0-1F18-4616-BB9A-4C23C9B4C1E4}"/>
                </a:ext>
              </a:extLst>
            </p:cNvPr>
            <p:cNvSpPr/>
            <p:nvPr/>
          </p:nvSpPr>
          <p:spPr>
            <a:xfrm>
              <a:off x="9028811" y="2473164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83B08AA-5590-4F8A-B51B-1B9DA7F1B7C3}"/>
                </a:ext>
              </a:extLst>
            </p:cNvPr>
            <p:cNvSpPr/>
            <p:nvPr/>
          </p:nvSpPr>
          <p:spPr>
            <a:xfrm>
              <a:off x="9028811" y="2629715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A12CCADB-A47F-477A-B991-C78A135664A6}"/>
                </a:ext>
              </a:extLst>
            </p:cNvPr>
            <p:cNvSpPr/>
            <p:nvPr/>
          </p:nvSpPr>
          <p:spPr>
            <a:xfrm>
              <a:off x="9028811" y="2791380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02A6331-45E6-42E9-8691-C5EAB889C6D6}"/>
              </a:ext>
            </a:extLst>
          </p:cNvPr>
          <p:cNvGrpSpPr/>
          <p:nvPr/>
        </p:nvGrpSpPr>
        <p:grpSpPr>
          <a:xfrm>
            <a:off x="11146146" y="2455105"/>
            <a:ext cx="152825" cy="471041"/>
            <a:chOff x="11148527" y="2467999"/>
            <a:chExt cx="152825" cy="471041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AF12421-7B41-43C2-9C61-7A24FA313C0F}"/>
                </a:ext>
              </a:extLst>
            </p:cNvPr>
            <p:cNvSpPr/>
            <p:nvPr/>
          </p:nvSpPr>
          <p:spPr>
            <a:xfrm>
              <a:off x="11148527" y="2467999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344662A-9964-4CA3-9C87-5660C3230427}"/>
                </a:ext>
              </a:extLst>
            </p:cNvPr>
            <p:cNvSpPr/>
            <p:nvPr/>
          </p:nvSpPr>
          <p:spPr>
            <a:xfrm>
              <a:off x="11148527" y="2624550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BEB1AF4-D621-4F4C-B9B0-71349D9FB787}"/>
                </a:ext>
              </a:extLst>
            </p:cNvPr>
            <p:cNvSpPr/>
            <p:nvPr/>
          </p:nvSpPr>
          <p:spPr>
            <a:xfrm>
              <a:off x="11148527" y="2786215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233C180B-BFFD-4F7A-92A9-F60FC7171702}"/>
              </a:ext>
            </a:extLst>
          </p:cNvPr>
          <p:cNvGrpSpPr/>
          <p:nvPr/>
        </p:nvGrpSpPr>
        <p:grpSpPr>
          <a:xfrm>
            <a:off x="9517185" y="5859172"/>
            <a:ext cx="152825" cy="471041"/>
            <a:chOff x="9028811" y="2473164"/>
            <a:chExt cx="152825" cy="471041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1DFDE8D4-88CC-4229-B21E-4C81A8267161}"/>
                </a:ext>
              </a:extLst>
            </p:cNvPr>
            <p:cNvSpPr/>
            <p:nvPr/>
          </p:nvSpPr>
          <p:spPr>
            <a:xfrm>
              <a:off x="9028811" y="2473164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E934A477-6652-447A-9EAF-8837CE0B12AE}"/>
                </a:ext>
              </a:extLst>
            </p:cNvPr>
            <p:cNvSpPr/>
            <p:nvPr/>
          </p:nvSpPr>
          <p:spPr>
            <a:xfrm>
              <a:off x="9028811" y="2629715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38DCD7E6-CD82-4DFE-8164-F3FAEB63652E}"/>
                </a:ext>
              </a:extLst>
            </p:cNvPr>
            <p:cNvSpPr/>
            <p:nvPr/>
          </p:nvSpPr>
          <p:spPr>
            <a:xfrm>
              <a:off x="9028811" y="2791380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</a:t>
              </a:r>
              <a:endParaRPr lang="zh-CN" altLang="en-US" sz="1100" dirty="0"/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0951AB01-B488-4A23-986A-767AD67CA12E}"/>
              </a:ext>
            </a:extLst>
          </p:cNvPr>
          <p:cNvGrpSpPr/>
          <p:nvPr/>
        </p:nvGrpSpPr>
        <p:grpSpPr>
          <a:xfrm>
            <a:off x="10958267" y="5861667"/>
            <a:ext cx="152825" cy="471041"/>
            <a:chOff x="9028811" y="2473164"/>
            <a:chExt cx="152825" cy="471041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1AD456AB-159C-4DF3-991E-F10EF7CFED0F}"/>
                </a:ext>
              </a:extLst>
            </p:cNvPr>
            <p:cNvSpPr/>
            <p:nvPr/>
          </p:nvSpPr>
          <p:spPr>
            <a:xfrm>
              <a:off x="9028811" y="2473164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0562982E-C0D2-43B8-B117-6EA04FF9BF79}"/>
                </a:ext>
              </a:extLst>
            </p:cNvPr>
            <p:cNvSpPr/>
            <p:nvPr/>
          </p:nvSpPr>
          <p:spPr>
            <a:xfrm>
              <a:off x="9028811" y="2629715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357C5BA9-22A8-47A7-97C8-7527BBC66435}"/>
                </a:ext>
              </a:extLst>
            </p:cNvPr>
            <p:cNvSpPr/>
            <p:nvPr/>
          </p:nvSpPr>
          <p:spPr>
            <a:xfrm>
              <a:off x="9028811" y="2791380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2</a:t>
              </a:r>
              <a:endParaRPr lang="zh-CN" altLang="en-US" sz="1100" dirty="0"/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AA302A1E-04CF-4EC3-8156-84C9851D8C10}"/>
              </a:ext>
            </a:extLst>
          </p:cNvPr>
          <p:cNvGrpSpPr/>
          <p:nvPr/>
        </p:nvGrpSpPr>
        <p:grpSpPr>
          <a:xfrm>
            <a:off x="8060884" y="5856614"/>
            <a:ext cx="152825" cy="471041"/>
            <a:chOff x="9028811" y="2473164"/>
            <a:chExt cx="152825" cy="471041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DBD751B1-29DB-44D1-B0AA-F5F44C542FD3}"/>
                </a:ext>
              </a:extLst>
            </p:cNvPr>
            <p:cNvSpPr/>
            <p:nvPr/>
          </p:nvSpPr>
          <p:spPr>
            <a:xfrm>
              <a:off x="9028811" y="2473164"/>
              <a:ext cx="152825" cy="152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7A6C0B4B-154B-415E-AC34-94D3A67E0F72}"/>
                </a:ext>
              </a:extLst>
            </p:cNvPr>
            <p:cNvSpPr/>
            <p:nvPr/>
          </p:nvSpPr>
          <p:spPr>
            <a:xfrm>
              <a:off x="9028811" y="2629715"/>
              <a:ext cx="152825" cy="1528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4AD42AAD-F9E9-46C7-99D2-3444989DC90E}"/>
                </a:ext>
              </a:extLst>
            </p:cNvPr>
            <p:cNvSpPr/>
            <p:nvPr/>
          </p:nvSpPr>
          <p:spPr>
            <a:xfrm>
              <a:off x="9028811" y="2791380"/>
              <a:ext cx="152825" cy="15282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3A2DB63-432A-40A9-BADD-7EAFA79A3C03}"/>
              </a:ext>
            </a:extLst>
          </p:cNvPr>
          <p:cNvGrpSpPr/>
          <p:nvPr/>
        </p:nvGrpSpPr>
        <p:grpSpPr>
          <a:xfrm>
            <a:off x="9586800" y="3787200"/>
            <a:ext cx="1966533" cy="464960"/>
            <a:chOff x="6937597" y="3124835"/>
            <a:chExt cx="1966533" cy="464960"/>
          </a:xfrm>
        </p:grpSpPr>
        <p:sp>
          <p:nvSpPr>
            <p:cNvPr id="142" name="文本框 79">
              <a:extLst>
                <a:ext uri="{FF2B5EF4-FFF2-40B4-BE49-F238E27FC236}">
                  <a16:creationId xmlns:a16="http://schemas.microsoft.com/office/drawing/2014/main" id="{B5DD272F-A069-4098-A1B8-F93AD7F0D0F0}"/>
                </a:ext>
              </a:extLst>
            </p:cNvPr>
            <p:cNvSpPr txBox="1"/>
            <p:nvPr/>
          </p:nvSpPr>
          <p:spPr>
            <a:xfrm>
              <a:off x="7157197" y="3124835"/>
              <a:ext cx="11031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altLang="zh-CN" sz="1600" b="1" i="1" dirty="0">
                  <a:solidFill>
                    <a:srgbClr val="507EB5"/>
                  </a:solidFill>
                  <a:latin typeface="Calibri" panose="020F0502020204030204"/>
                </a:rPr>
                <a:t>Scan Array</a:t>
              </a:r>
              <a:endParaRPr lang="zh-CN" altLang="en-US" sz="1600" b="1" i="1" dirty="0">
                <a:solidFill>
                  <a:srgbClr val="507EB5"/>
                </a:solidFill>
                <a:latin typeface="Calibri" panose="020F0502020204030204"/>
              </a:endParaRPr>
            </a:p>
          </p:txBody>
        </p:sp>
        <p:sp>
          <p:nvSpPr>
            <p:cNvPr id="143" name="文本框 159">
              <a:extLst>
                <a:ext uri="{FF2B5EF4-FFF2-40B4-BE49-F238E27FC236}">
                  <a16:creationId xmlns:a16="http://schemas.microsoft.com/office/drawing/2014/main" id="{C7B40180-3538-4995-8228-24AA36DCEB12}"/>
                </a:ext>
              </a:extLst>
            </p:cNvPr>
            <p:cNvSpPr txBox="1"/>
            <p:nvPr/>
          </p:nvSpPr>
          <p:spPr>
            <a:xfrm>
              <a:off x="6937597" y="3340835"/>
              <a:ext cx="1966533" cy="24896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tIns="18000" rIns="36000" rtlCol="0">
              <a:noAutofit/>
            </a:bodyPr>
            <a:lstStyle/>
            <a:p>
              <a:pPr algn="r" defTabSz="457200">
                <a:lnSpc>
                  <a:spcPct val="80000"/>
                </a:lnSpc>
              </a:pPr>
              <a:r>
                <a:rPr kumimoji="1" lang="en-US" altLang="zh-CN" sz="1400" dirty="0">
                  <a:solidFill>
                    <a:srgbClr val="507EB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[0, 960, 2880, 3520]</a:t>
              </a: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38F76F72-8DDC-4225-8FE1-335C1ECF3C9B}"/>
              </a:ext>
            </a:extLst>
          </p:cNvPr>
          <p:cNvGrpSpPr/>
          <p:nvPr/>
        </p:nvGrpSpPr>
        <p:grpSpPr>
          <a:xfrm>
            <a:off x="10802716" y="3380287"/>
            <a:ext cx="472199" cy="474523"/>
            <a:chOff x="10072120" y="3429361"/>
            <a:chExt cx="472199" cy="474523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30EB3A54-36B0-4FCE-938D-DB08F0341D3C}"/>
                </a:ext>
              </a:extLst>
            </p:cNvPr>
            <p:cNvGrpSpPr/>
            <p:nvPr/>
          </p:nvGrpSpPr>
          <p:grpSpPr>
            <a:xfrm>
              <a:off x="10232934" y="3429361"/>
              <a:ext cx="152825" cy="471041"/>
              <a:chOff x="9028811" y="2473164"/>
              <a:chExt cx="152825" cy="471041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E6142AE7-7BD5-4623-A74E-4CF5E322712B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44D4DF03-5438-493D-B11D-4F1A539C972B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85EFB08B-B8DC-41BB-BA2E-E405F4681196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</a:t>
                </a:r>
                <a:endParaRPr lang="zh-CN" altLang="en-US" sz="1100" dirty="0"/>
              </a:p>
            </p:txBody>
          </p: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B44950BD-800D-4E54-8ECA-2CA99E15C71B}"/>
                </a:ext>
              </a:extLst>
            </p:cNvPr>
            <p:cNvGrpSpPr/>
            <p:nvPr/>
          </p:nvGrpSpPr>
          <p:grpSpPr>
            <a:xfrm>
              <a:off x="10072120" y="3432843"/>
              <a:ext cx="152825" cy="471041"/>
              <a:chOff x="9028811" y="2473164"/>
              <a:chExt cx="152825" cy="471041"/>
            </a:xfrm>
          </p:grpSpPr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B6105F61-CA5D-4ADA-9884-2A318096233B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E4A85780-99A9-400E-80AA-E6858CA136D1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24A1AFDB-7205-4DF5-9804-95CB8A7F4ADA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0</a:t>
                </a:r>
                <a:endParaRPr lang="zh-CN" altLang="en-US" sz="1100" dirty="0"/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14A5D16A-9783-482E-B210-B19F9461416B}"/>
                </a:ext>
              </a:extLst>
            </p:cNvPr>
            <p:cNvGrpSpPr/>
            <p:nvPr/>
          </p:nvGrpSpPr>
          <p:grpSpPr>
            <a:xfrm>
              <a:off x="10391494" y="3431102"/>
              <a:ext cx="152825" cy="471041"/>
              <a:chOff x="9028811" y="2473164"/>
              <a:chExt cx="152825" cy="471041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E83F7A0B-F7AE-430A-88C9-C68D20166FAB}"/>
                  </a:ext>
                </a:extLst>
              </p:cNvPr>
              <p:cNvSpPr/>
              <p:nvPr/>
            </p:nvSpPr>
            <p:spPr>
              <a:xfrm>
                <a:off x="9028811" y="2473164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09E36F9A-1A9F-465F-8771-A4521D21CF0A}"/>
                  </a:ext>
                </a:extLst>
              </p:cNvPr>
              <p:cNvSpPr/>
              <p:nvPr/>
            </p:nvSpPr>
            <p:spPr>
              <a:xfrm>
                <a:off x="9028811" y="2629715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D3677127-3EBD-4654-853B-E97590488EA7}"/>
                  </a:ext>
                </a:extLst>
              </p:cNvPr>
              <p:cNvSpPr/>
              <p:nvPr/>
            </p:nvSpPr>
            <p:spPr>
              <a:xfrm>
                <a:off x="9028811" y="2791380"/>
                <a:ext cx="152825" cy="1528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2</a:t>
                </a:r>
                <a:endParaRPr lang="zh-CN" altLang="en-US" sz="1100" dirty="0"/>
              </a:p>
            </p:txBody>
          </p:sp>
        </p:grp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5C0D4346-069C-407C-A53A-455DA67F4ADB}"/>
              </a:ext>
            </a:extLst>
          </p:cNvPr>
          <p:cNvGrpSpPr/>
          <p:nvPr/>
        </p:nvGrpSpPr>
        <p:grpSpPr>
          <a:xfrm>
            <a:off x="7553681" y="3078627"/>
            <a:ext cx="2857640" cy="877477"/>
            <a:chOff x="7553681" y="3078627"/>
            <a:chExt cx="2857640" cy="877477"/>
          </a:xfrm>
        </p:grpSpPr>
        <p:sp>
          <p:nvSpPr>
            <p:cNvPr id="158" name="矩形 60">
              <a:extLst>
                <a:ext uri="{FF2B5EF4-FFF2-40B4-BE49-F238E27FC236}">
                  <a16:creationId xmlns:a16="http://schemas.microsoft.com/office/drawing/2014/main" id="{0EB2B997-FC7F-4269-95C8-410021DD2748}"/>
                </a:ext>
              </a:extLst>
            </p:cNvPr>
            <p:cNvSpPr/>
            <p:nvPr/>
          </p:nvSpPr>
          <p:spPr>
            <a:xfrm>
              <a:off x="7553681" y="3167488"/>
              <a:ext cx="2857640" cy="720809"/>
            </a:xfrm>
            <a:prstGeom prst="rect">
              <a:avLst/>
            </a:prstGeom>
            <a:solidFill>
              <a:srgbClr val="FFF3CC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4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59" name="图片 62">
              <a:extLst>
                <a:ext uri="{FF2B5EF4-FFF2-40B4-BE49-F238E27FC236}">
                  <a16:creationId xmlns:a16="http://schemas.microsoft.com/office/drawing/2014/main" id="{B3692C48-4F03-4C14-92F9-450B7E5D3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5010" y="3366663"/>
              <a:ext cx="88405" cy="293508"/>
            </a:xfrm>
            <a:prstGeom prst="rect">
              <a:avLst/>
            </a:prstGeom>
          </p:spPr>
        </p:pic>
        <p:pic>
          <p:nvPicPr>
            <p:cNvPr id="160" name="图片 63">
              <a:extLst>
                <a:ext uri="{FF2B5EF4-FFF2-40B4-BE49-F238E27FC236}">
                  <a16:creationId xmlns:a16="http://schemas.microsoft.com/office/drawing/2014/main" id="{6371EC7A-1FAA-4663-A17E-37C5715BB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0485" y="3366663"/>
              <a:ext cx="88405" cy="293508"/>
            </a:xfrm>
            <a:prstGeom prst="rect">
              <a:avLst/>
            </a:prstGeom>
          </p:spPr>
        </p:pic>
        <p:pic>
          <p:nvPicPr>
            <p:cNvPr id="161" name="图片 64">
              <a:extLst>
                <a:ext uri="{FF2B5EF4-FFF2-40B4-BE49-F238E27FC236}">
                  <a16:creationId xmlns:a16="http://schemas.microsoft.com/office/drawing/2014/main" id="{9C90C3F0-881D-475D-8999-84C35A48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5957" y="3366663"/>
              <a:ext cx="88405" cy="293508"/>
            </a:xfrm>
            <a:prstGeom prst="rect">
              <a:avLst/>
            </a:prstGeom>
          </p:spPr>
        </p:pic>
        <p:pic>
          <p:nvPicPr>
            <p:cNvPr id="162" name="图片 65">
              <a:extLst>
                <a:ext uri="{FF2B5EF4-FFF2-40B4-BE49-F238E27FC236}">
                  <a16:creationId xmlns:a16="http://schemas.microsoft.com/office/drawing/2014/main" id="{E7F550F4-4013-4926-9843-092BE2D1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1433" y="3366663"/>
              <a:ext cx="88405" cy="293508"/>
            </a:xfrm>
            <a:prstGeom prst="rect">
              <a:avLst/>
            </a:prstGeom>
          </p:spPr>
        </p:pic>
        <p:pic>
          <p:nvPicPr>
            <p:cNvPr id="163" name="图片 69">
              <a:extLst>
                <a:ext uri="{FF2B5EF4-FFF2-40B4-BE49-F238E27FC236}">
                  <a16:creationId xmlns:a16="http://schemas.microsoft.com/office/drawing/2014/main" id="{7F1A04A1-F803-47A5-9AD8-A65A49E44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9797" y="3366663"/>
              <a:ext cx="88405" cy="293508"/>
            </a:xfrm>
            <a:prstGeom prst="rect">
              <a:avLst/>
            </a:prstGeom>
          </p:spPr>
        </p:pic>
        <p:pic>
          <p:nvPicPr>
            <p:cNvPr id="164" name="图片 70">
              <a:extLst>
                <a:ext uri="{FF2B5EF4-FFF2-40B4-BE49-F238E27FC236}">
                  <a16:creationId xmlns:a16="http://schemas.microsoft.com/office/drawing/2014/main" id="{8BFA5216-A657-4D74-B1CF-F5FC2EF6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5271" y="3366663"/>
              <a:ext cx="88405" cy="293508"/>
            </a:xfrm>
            <a:prstGeom prst="rect">
              <a:avLst/>
            </a:prstGeom>
          </p:spPr>
        </p:pic>
        <p:pic>
          <p:nvPicPr>
            <p:cNvPr id="165" name="图片 71">
              <a:extLst>
                <a:ext uri="{FF2B5EF4-FFF2-40B4-BE49-F238E27FC236}">
                  <a16:creationId xmlns:a16="http://schemas.microsoft.com/office/drawing/2014/main" id="{FF101584-C94D-4964-A0F1-713074D6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rgbClr val="C0000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9030746" y="3366663"/>
              <a:ext cx="88405" cy="293508"/>
            </a:xfrm>
            <a:prstGeom prst="rect">
              <a:avLst/>
            </a:prstGeom>
          </p:spPr>
        </p:pic>
        <p:pic>
          <p:nvPicPr>
            <p:cNvPr id="166" name="图片 72">
              <a:extLst>
                <a:ext uri="{FF2B5EF4-FFF2-40B4-BE49-F238E27FC236}">
                  <a16:creationId xmlns:a16="http://schemas.microsoft.com/office/drawing/2014/main" id="{30D62E21-CF5A-4964-B873-5E608430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6220" y="3366663"/>
              <a:ext cx="88405" cy="293508"/>
            </a:xfrm>
            <a:prstGeom prst="rect">
              <a:avLst/>
            </a:prstGeom>
          </p:spPr>
        </p:pic>
        <p:pic>
          <p:nvPicPr>
            <p:cNvPr id="167" name="图片 75">
              <a:extLst>
                <a:ext uri="{FF2B5EF4-FFF2-40B4-BE49-F238E27FC236}">
                  <a16:creationId xmlns:a16="http://schemas.microsoft.com/office/drawing/2014/main" id="{9C91825D-4648-4E5A-B44B-3011D1430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5532" y="3366663"/>
              <a:ext cx="88405" cy="293508"/>
            </a:xfrm>
            <a:prstGeom prst="rect">
              <a:avLst/>
            </a:prstGeom>
          </p:spPr>
        </p:pic>
        <p:pic>
          <p:nvPicPr>
            <p:cNvPr id="168" name="图片 76">
              <a:extLst>
                <a:ext uri="{FF2B5EF4-FFF2-40B4-BE49-F238E27FC236}">
                  <a16:creationId xmlns:a16="http://schemas.microsoft.com/office/drawing/2014/main" id="{4610BB2E-3E74-4C87-9B2C-5715A8EE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1008" y="3366663"/>
              <a:ext cx="88405" cy="293508"/>
            </a:xfrm>
            <a:prstGeom prst="rect">
              <a:avLst/>
            </a:prstGeom>
          </p:spPr>
        </p:pic>
        <p:sp>
          <p:nvSpPr>
            <p:cNvPr id="169" name="文本框 77">
              <a:extLst>
                <a:ext uri="{FF2B5EF4-FFF2-40B4-BE49-F238E27FC236}">
                  <a16:creationId xmlns:a16="http://schemas.microsoft.com/office/drawing/2014/main" id="{93A17511-2393-4822-873C-2808336E3855}"/>
                </a:ext>
              </a:extLst>
            </p:cNvPr>
            <p:cNvSpPr txBox="1"/>
            <p:nvPr/>
          </p:nvSpPr>
          <p:spPr>
            <a:xfrm>
              <a:off x="9244697" y="3216180"/>
              <a:ext cx="8564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sz="3200" dirty="0">
                  <a:solidFill>
                    <a:prstClr val="black"/>
                  </a:solidFill>
                  <a:latin typeface="Calibri" panose="020F0502020204030204"/>
                </a:rPr>
                <a:t>…</a:t>
              </a:r>
              <a:endParaRPr lang="zh-CN" altLang="en-US" sz="3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文本框 61">
              <a:extLst>
                <a:ext uri="{FF2B5EF4-FFF2-40B4-BE49-F238E27FC236}">
                  <a16:creationId xmlns:a16="http://schemas.microsoft.com/office/drawing/2014/main" id="{A6936429-C7B6-4B1D-B759-A520CD5FE586}"/>
                </a:ext>
              </a:extLst>
            </p:cNvPr>
            <p:cNvSpPr txBox="1"/>
            <p:nvPr/>
          </p:nvSpPr>
          <p:spPr>
            <a:xfrm>
              <a:off x="8004824" y="3078627"/>
              <a:ext cx="181492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sz="1600" b="1" dirty="0">
                  <a:solidFill>
                    <a:prstClr val="black"/>
                  </a:solidFill>
                  <a:latin typeface="Calibri" panose="020F0502020204030204"/>
                </a:rPr>
                <a:t>One Unitary Kernel</a:t>
              </a:r>
              <a:endParaRPr kumimoji="1" lang="zh-CN" altLang="en-US" sz="16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文本框 66">
              <a:extLst>
                <a:ext uri="{FF2B5EF4-FFF2-40B4-BE49-F238E27FC236}">
                  <a16:creationId xmlns:a16="http://schemas.microsoft.com/office/drawing/2014/main" id="{2677F5CB-9345-4276-B4F6-86140C65926B}"/>
                </a:ext>
              </a:extLst>
            </p:cNvPr>
            <p:cNvSpPr txBox="1"/>
            <p:nvPr/>
          </p:nvSpPr>
          <p:spPr>
            <a:xfrm>
              <a:off x="8243503" y="3617549"/>
              <a:ext cx="128163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zh-CN" sz="1600" dirty="0">
                  <a:solidFill>
                    <a:prstClr val="black"/>
                  </a:solidFill>
                  <a:latin typeface="Calibri" panose="020F0502020204030204"/>
                </a:rPr>
                <a:t>3520 threads</a:t>
              </a:r>
              <a:endParaRPr kumimoji="1" lang="zh-CN" alt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8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3600" b="1" dirty="0">
                <a:latin typeface="Gill Sans SemiBold" charset="0"/>
                <a:ea typeface="Gill Sans SemiBold" charset="0"/>
                <a:cs typeface="Gill Sans SemiBold" charset="0"/>
              </a:rPr>
              <a:t>Personalized</a:t>
            </a:r>
            <a:r>
              <a:rPr lang="zh-CN" altLang="en-US" sz="36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3600" b="1" dirty="0">
                <a:latin typeface="Gill Sans SemiBold" charset="0"/>
                <a:ea typeface="Gill Sans SemiBold" charset="0"/>
                <a:cs typeface="Gill Sans SemiBold" charset="0"/>
              </a:rPr>
              <a:t>recommendations</a:t>
            </a:r>
            <a:r>
              <a:rPr lang="zh-CN" altLang="en-US" sz="36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3600" b="1" dirty="0">
                <a:latin typeface="Gill Sans SemiBold" charset="0"/>
                <a:ea typeface="Gill Sans SemiBold" charset="0"/>
                <a:cs typeface="Gill Sans SemiBold" charset="0"/>
              </a:rPr>
              <a:t>are everywhere</a:t>
            </a:r>
            <a:endParaRPr lang="zh-CN" altLang="en-US" sz="36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2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D78891B-8EE2-B542-B2BA-FE027235678B}"/>
              </a:ext>
            </a:extLst>
          </p:cNvPr>
          <p:cNvGrpSpPr/>
          <p:nvPr/>
        </p:nvGrpSpPr>
        <p:grpSpPr>
          <a:xfrm>
            <a:off x="7061781" y="1209073"/>
            <a:ext cx="4599682" cy="2976553"/>
            <a:chOff x="488180" y="1581937"/>
            <a:chExt cx="4500542" cy="285656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F5D74C8-46ED-8F4B-AAB8-89ADB805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155" y="1590598"/>
              <a:ext cx="2256499" cy="95202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8CFB71-C733-F445-8BBA-AD39ADD0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80" y="2526877"/>
              <a:ext cx="2250112" cy="94932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D611FFE-40ED-534C-BB56-9CA6CCC2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181" y="3474993"/>
              <a:ext cx="2250112" cy="95740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A38F44E-267C-EC42-A5E8-44EC0651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V="1">
              <a:off x="2738611" y="3483422"/>
              <a:ext cx="2250111" cy="95508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C86966E-78F8-2443-B64A-79030595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2223" y="1581937"/>
              <a:ext cx="2250112" cy="95336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8616F3-3D63-2149-9C28-8989971BF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3311" y="2530647"/>
              <a:ext cx="2265411" cy="961578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C14C84E-75C7-464E-8C9F-307996040A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781" y="4285746"/>
            <a:ext cx="4599682" cy="1905219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A50F1F8-F527-E24A-91FD-A4F5A2B42188}"/>
              </a:ext>
            </a:extLst>
          </p:cNvPr>
          <p:cNvSpPr txBox="1">
            <a:spLocks/>
          </p:cNvSpPr>
          <p:nvPr/>
        </p:nvSpPr>
        <p:spPr>
          <a:xfrm>
            <a:off x="539376" y="1231022"/>
            <a:ext cx="6369424" cy="5035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SzPct val="80000"/>
              <a:buNone/>
            </a:pPr>
            <a:r>
              <a:rPr lang="en-US" altLang="zh-CN" b="1" dirty="0">
                <a:latin typeface="Gill Sans SemiBold" charset="0"/>
                <a:ea typeface="Gill Sans SemiBold" charset="0"/>
                <a:cs typeface="Gill Sans SemiBold" charset="0"/>
              </a:rPr>
              <a:t>Information explosion</a:t>
            </a:r>
          </a:p>
          <a:p>
            <a:pPr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Over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500M</a:t>
            </a:r>
            <a:r>
              <a:rPr lang="zh-CN" alt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new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tweets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sent every day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endParaRPr lang="en-US" altLang="zh-CN" sz="2400" dirty="0">
              <a:latin typeface="Gill Sans" panose="020B0502020104020203" pitchFamily="34" charset="-79"/>
              <a:ea typeface="Gill Sans SemiBold" charset="0"/>
              <a:cs typeface="Gill Sans" panose="020B0502020104020203" pitchFamily="34" charset="-79"/>
            </a:endParaRPr>
          </a:p>
          <a:p>
            <a:pPr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Over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500</a:t>
            </a:r>
            <a:r>
              <a:rPr lang="zh-CN" alt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hours</a:t>
            </a:r>
            <a:r>
              <a:rPr lang="zh-CN" alt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of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video uploaded to YouTube </a:t>
            </a:r>
            <a:r>
              <a:rPr lang="en-US" altLang="zh-CN" sz="2400" dirty="0">
                <a:solidFill>
                  <a:srgbClr val="C00000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every minute</a:t>
            </a:r>
          </a:p>
          <a:p>
            <a:pPr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At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 err="1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Kuaishou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,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users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generate more than </a:t>
            </a:r>
            <a:r>
              <a:rPr lang="en-US" altLang="zh-CN" sz="2400" dirty="0">
                <a:solidFill>
                  <a:srgbClr val="C00000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10M</a:t>
            </a:r>
            <a:r>
              <a:rPr lang="zh-CN" alt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fresh UGC every day</a:t>
            </a:r>
            <a:r>
              <a:rPr lang="zh-CN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endParaRPr lang="en-US" altLang="zh-CN" sz="2400" dirty="0">
              <a:latin typeface="Gill Sans" panose="020B0502020104020203" pitchFamily="34" charset="-79"/>
              <a:ea typeface="Gill Sans SemiBold" charset="0"/>
              <a:cs typeface="Gill Sans" panose="020B0502020104020203" pitchFamily="34" charset="-79"/>
            </a:endParaRPr>
          </a:p>
          <a:p>
            <a:pPr marL="0" indent="0">
              <a:lnSpc>
                <a:spcPct val="100000"/>
              </a:lnSpc>
              <a:buSzPct val="80000"/>
              <a:buNone/>
            </a:pPr>
            <a:endParaRPr lang="en-US" altLang="zh-CN" b="1" dirty="0">
              <a:latin typeface="Gill Sans SemiBold" charset="0"/>
              <a:cs typeface="Gill Sans SemiBold" charset="0"/>
            </a:endParaRPr>
          </a:p>
          <a:p>
            <a:pPr marL="0" indent="0">
              <a:lnSpc>
                <a:spcPct val="100000"/>
              </a:lnSpc>
              <a:buSzPct val="80000"/>
              <a:buNone/>
            </a:pPr>
            <a:r>
              <a:rPr lang="en-US" altLang="zh-CN" b="1" dirty="0">
                <a:latin typeface="Gill Sans SemiBold" charset="0"/>
                <a:cs typeface="Gill Sans SemiBold" charset="0"/>
              </a:rPr>
              <a:t>Recommendation system</a:t>
            </a:r>
            <a:endParaRPr lang="en-US" altLang="zh-CN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zh-CN" altLang="en-US" sz="24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Selecting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items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users</a:t>
            </a: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may like best from warehouse</a:t>
            </a:r>
          </a:p>
          <a:p>
            <a:pPr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Directly d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riving</a:t>
            </a:r>
          </a:p>
          <a:p>
            <a:pPr lvl="1"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80%</a:t>
            </a:r>
            <a:r>
              <a:rPr lang="zh-CN" alt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movies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watched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on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Netflix</a:t>
            </a:r>
          </a:p>
          <a:p>
            <a:pPr lvl="1"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60%</a:t>
            </a:r>
            <a:r>
              <a:rPr lang="zh-CN" alt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videos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clicks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on YouTube </a:t>
            </a:r>
          </a:p>
          <a:p>
            <a:pPr lvl="1"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35%</a:t>
            </a:r>
            <a:r>
              <a:rPr lang="zh-CN" alt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Amazon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revenue</a:t>
            </a:r>
          </a:p>
          <a:p>
            <a:pPr lvl="1">
              <a:lnSpc>
                <a:spcPct val="100000"/>
              </a:lnSpc>
              <a:buSzPct val="80000"/>
              <a:buFont typeface="Wingdings" pitchFamily="2" charset="2"/>
              <a:buChar char="v"/>
            </a:pPr>
            <a:endParaRPr lang="en-US" altLang="zh-CN" dirty="0">
              <a:latin typeface="Gill Sans" panose="020B0502020104020203" pitchFamily="34" charset="-79"/>
              <a:ea typeface="Gill Sans SemiBold" charset="0"/>
              <a:cs typeface="Gill Sans" panose="020B0502020104020203" pitchFamily="34" charset="-79"/>
            </a:endParaRPr>
          </a:p>
          <a:p>
            <a:pPr marL="457200" lvl="1" indent="0">
              <a:lnSpc>
                <a:spcPct val="100000"/>
              </a:lnSpc>
              <a:buSzPct val="80000"/>
              <a:buNone/>
            </a:pPr>
            <a:endParaRPr lang="en-US" altLang="zh-CN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91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III.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Optimizing the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w</a:t>
            </a:r>
            <a:r>
              <a:rPr lang="en" altLang="zh-CN" sz="4000" b="1" dirty="0" err="1">
                <a:latin typeface="Gill Sans SemiBold" charset="0"/>
                <a:ea typeface="Gill Sans SemiBold" charset="0"/>
                <a:cs typeface="Gill Sans SemiBold" charset="0"/>
              </a:rPr>
              <a:t>orkflow</a:t>
            </a:r>
            <a:r>
              <a:rPr lang="en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 of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c</a:t>
            </a:r>
            <a:r>
              <a:rPr lang="en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ache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q</a:t>
            </a:r>
            <a:r>
              <a:rPr lang="en" altLang="zh-CN" sz="4000" b="1" dirty="0" err="1">
                <a:latin typeface="Gill Sans SemiBold" charset="0"/>
                <a:ea typeface="Gill Sans SemiBold" charset="0"/>
                <a:cs typeface="Gill Sans SemiBold" charset="0"/>
              </a:rPr>
              <a:t>uery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20</a:t>
            </a:fld>
            <a:endParaRPr 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0F7CE86-1CBB-4571-AD15-69D64B8A859D}"/>
              </a:ext>
            </a:extLst>
          </p:cNvPr>
          <p:cNvSpPr/>
          <p:nvPr/>
        </p:nvSpPr>
        <p:spPr>
          <a:xfrm>
            <a:off x="4808466" y="4048276"/>
            <a:ext cx="1560366" cy="895179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Partial Index</a:t>
            </a:r>
            <a:r>
              <a:rPr kumimoji="1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&amp;</a:t>
            </a:r>
          </a:p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Embedding</a:t>
            </a:r>
            <a:b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Copy</a:t>
            </a:r>
            <a:endParaRPr kumimoji="1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2B541213-8453-427E-AD47-F152BE886A34}"/>
              </a:ext>
            </a:extLst>
          </p:cNvPr>
          <p:cNvCxnSpPr>
            <a:cxnSpLocks/>
            <a:stCxn id="38" idx="2"/>
            <a:endCxn id="76" idx="0"/>
          </p:cNvCxnSpPr>
          <p:nvPr/>
        </p:nvCxnSpPr>
        <p:spPr>
          <a:xfrm>
            <a:off x="5572125" y="2386716"/>
            <a:ext cx="16524" cy="16615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不完整圆 71">
            <a:extLst>
              <a:ext uri="{FF2B5EF4-FFF2-40B4-BE49-F238E27FC236}">
                <a16:creationId xmlns:a16="http://schemas.microsoft.com/office/drawing/2014/main" id="{B20A04F0-4F3B-1340-8B84-3DF9F23D6F99}"/>
              </a:ext>
            </a:extLst>
          </p:cNvPr>
          <p:cNvSpPr/>
          <p:nvPr/>
        </p:nvSpPr>
        <p:spPr>
          <a:xfrm>
            <a:off x="5167390" y="2034807"/>
            <a:ext cx="819357" cy="723320"/>
          </a:xfrm>
          <a:prstGeom prst="pie">
            <a:avLst>
              <a:gd name="adj1" fmla="val 1698167"/>
              <a:gd name="adj2" fmla="val 5473313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62500" lnSpcReduction="200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矩形 77">
            <a:extLst>
              <a:ext uri="{FF2B5EF4-FFF2-40B4-BE49-F238E27FC236}">
                <a16:creationId xmlns:a16="http://schemas.microsoft.com/office/drawing/2014/main" id="{509B0D6C-367E-BB43-9320-51C9DF2FA52D}"/>
              </a:ext>
            </a:extLst>
          </p:cNvPr>
          <p:cNvSpPr/>
          <p:nvPr/>
        </p:nvSpPr>
        <p:spPr>
          <a:xfrm>
            <a:off x="5807504" y="2791672"/>
            <a:ext cx="1118430" cy="510363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>
            <a:normAutofit lnSpcReduction="10000"/>
          </a:bodyPr>
          <a:lstStyle/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Embedding</a:t>
            </a:r>
            <a:b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Copy</a:t>
            </a:r>
            <a:endParaRPr kumimoji="1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3" name="文本框 83">
            <a:extLst>
              <a:ext uri="{FF2B5EF4-FFF2-40B4-BE49-F238E27FC236}">
                <a16:creationId xmlns:a16="http://schemas.microsoft.com/office/drawing/2014/main" id="{72130E04-0CA6-C94C-B5AD-4EB10E88D132}"/>
              </a:ext>
            </a:extLst>
          </p:cNvPr>
          <p:cNvSpPr txBox="1"/>
          <p:nvPr/>
        </p:nvSpPr>
        <p:spPr>
          <a:xfrm>
            <a:off x="5610645" y="3507427"/>
            <a:ext cx="1388828" cy="569324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457200"/>
            <a:r>
              <a:rPr lang="en-US" altLang="zh-CN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keys</a:t>
            </a:r>
          </a:p>
          <a:p>
            <a:pPr defTabSz="457200"/>
            <a:r>
              <a:rPr lang="en-US" altLang="zh-CN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CN" altLang="en-US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locations</a:t>
            </a:r>
            <a:endParaRPr lang="zh-CN" altLang="en-US" i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直接箭头连接符 84">
            <a:extLst>
              <a:ext uri="{FF2B5EF4-FFF2-40B4-BE49-F238E27FC236}">
                <a16:creationId xmlns:a16="http://schemas.microsoft.com/office/drawing/2014/main" id="{95F93D88-B9D2-F949-84FC-417F54E3E141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5573197" y="2401351"/>
            <a:ext cx="793522" cy="39032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本框 85">
            <a:extLst>
              <a:ext uri="{FF2B5EF4-FFF2-40B4-BE49-F238E27FC236}">
                <a16:creationId xmlns:a16="http://schemas.microsoft.com/office/drawing/2014/main" id="{48DE75B3-6092-EE48-9793-0945E33397CE}"/>
              </a:ext>
            </a:extLst>
          </p:cNvPr>
          <p:cNvSpPr txBox="1"/>
          <p:nvPr/>
        </p:nvSpPr>
        <p:spPr>
          <a:xfrm>
            <a:off x="5993144" y="2387584"/>
            <a:ext cx="923005" cy="34132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defTabSz="457200"/>
            <a:r>
              <a:rPr lang="en-US" altLang="zh-CN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Hit keys</a:t>
            </a:r>
            <a:endParaRPr lang="zh-CN" altLang="en-US" i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本框 86">
            <a:extLst>
              <a:ext uri="{FF2B5EF4-FFF2-40B4-BE49-F238E27FC236}">
                <a16:creationId xmlns:a16="http://schemas.microsoft.com/office/drawing/2014/main" id="{6A274161-2041-FC4A-B8A0-73EC6AD72F72}"/>
              </a:ext>
            </a:extLst>
          </p:cNvPr>
          <p:cNvSpPr txBox="1"/>
          <p:nvPr/>
        </p:nvSpPr>
        <p:spPr>
          <a:xfrm>
            <a:off x="4681567" y="2422265"/>
            <a:ext cx="992641" cy="5294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457200"/>
            <a:r>
              <a:rPr lang="en-US" altLang="zh-CN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  <a:endParaRPr lang="zh-CN" altLang="en-US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矩形 78">
            <a:extLst>
              <a:ext uri="{FF2B5EF4-FFF2-40B4-BE49-F238E27FC236}">
                <a16:creationId xmlns:a16="http://schemas.microsoft.com/office/drawing/2014/main" id="{8BA62D66-AB61-A146-B3D0-0332898A1697}"/>
              </a:ext>
            </a:extLst>
          </p:cNvPr>
          <p:cNvSpPr/>
          <p:nvPr/>
        </p:nvSpPr>
        <p:spPr>
          <a:xfrm>
            <a:off x="4911627" y="2045392"/>
            <a:ext cx="1320995" cy="341324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lIns="36000" tIns="72000" rtlCol="0" anchor="ctr">
            <a:normAutofit lnSpcReduction="10000"/>
          </a:bodyPr>
          <a:lstStyle/>
          <a:p>
            <a:pPr marL="0" marR="0" lvl="0" indent="0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Unified Index</a:t>
            </a:r>
            <a:endParaRPr kumimoji="1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9" name="Rectangle 72">
            <a:extLst>
              <a:ext uri="{FF2B5EF4-FFF2-40B4-BE49-F238E27FC236}">
                <a16:creationId xmlns:a16="http://schemas.microsoft.com/office/drawing/2014/main" id="{72D8E5A3-6790-4E42-96A5-10ACE3642F25}"/>
              </a:ext>
            </a:extLst>
          </p:cNvPr>
          <p:cNvSpPr>
            <a:spLocks/>
          </p:cNvSpPr>
          <p:nvPr/>
        </p:nvSpPr>
        <p:spPr>
          <a:xfrm>
            <a:off x="9522499" y="1840858"/>
            <a:ext cx="2288288" cy="625017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DRAM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EMB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Index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&amp;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Copy</a:t>
            </a:r>
            <a:endParaRPr lang="en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Rectangle 76">
            <a:extLst>
              <a:ext uri="{FF2B5EF4-FFF2-40B4-BE49-F238E27FC236}">
                <a16:creationId xmlns:a16="http://schemas.microsoft.com/office/drawing/2014/main" id="{9F1213DC-3783-F54B-8ADE-0FB9FFA965A9}"/>
              </a:ext>
            </a:extLst>
          </p:cNvPr>
          <p:cNvSpPr>
            <a:spLocks/>
          </p:cNvSpPr>
          <p:nvPr/>
        </p:nvSpPr>
        <p:spPr>
          <a:xfrm>
            <a:off x="7298187" y="1843118"/>
            <a:ext cx="2224312" cy="617485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HBM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EMB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Index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&amp;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Copy</a:t>
            </a:r>
            <a:endParaRPr lang="en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41" name="Straight Arrow Connector 146">
            <a:extLst>
              <a:ext uri="{FF2B5EF4-FFF2-40B4-BE49-F238E27FC236}">
                <a16:creationId xmlns:a16="http://schemas.microsoft.com/office/drawing/2014/main" id="{DDBC2E58-5D97-1E40-8719-BFC4BC23D784}"/>
              </a:ext>
            </a:extLst>
          </p:cNvPr>
          <p:cNvCxnSpPr>
            <a:cxnSpLocks/>
          </p:cNvCxnSpPr>
          <p:nvPr/>
        </p:nvCxnSpPr>
        <p:spPr>
          <a:xfrm>
            <a:off x="7298187" y="1413304"/>
            <a:ext cx="8185" cy="4647439"/>
          </a:xfrm>
          <a:prstGeom prst="straightConnector1">
            <a:avLst/>
          </a:prstGeom>
          <a:ln w="50800">
            <a:prstDash val="solid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90">
            <a:extLst>
              <a:ext uri="{FF2B5EF4-FFF2-40B4-BE49-F238E27FC236}">
                <a16:creationId xmlns:a16="http://schemas.microsoft.com/office/drawing/2014/main" id="{D21EA818-F922-694D-A7DB-0E84331A307B}"/>
              </a:ext>
            </a:extLst>
          </p:cNvPr>
          <p:cNvSpPr txBox="1"/>
          <p:nvPr/>
        </p:nvSpPr>
        <p:spPr>
          <a:xfrm>
            <a:off x="7348412" y="1408537"/>
            <a:ext cx="875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Naïve</a:t>
            </a:r>
            <a:endParaRPr lang="en-CN" sz="2400" i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43" name="Straight Connector 2">
            <a:extLst>
              <a:ext uri="{FF2B5EF4-FFF2-40B4-BE49-F238E27FC236}">
                <a16:creationId xmlns:a16="http://schemas.microsoft.com/office/drawing/2014/main" id="{9303443A-1FA9-8A49-A11F-F3F5C41CD91F}"/>
              </a:ext>
            </a:extLst>
          </p:cNvPr>
          <p:cNvCxnSpPr>
            <a:cxnSpLocks/>
          </p:cNvCxnSpPr>
          <p:nvPr/>
        </p:nvCxnSpPr>
        <p:spPr>
          <a:xfrm>
            <a:off x="11810787" y="2462195"/>
            <a:ext cx="0" cy="3598548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91">
            <a:extLst>
              <a:ext uri="{FF2B5EF4-FFF2-40B4-BE49-F238E27FC236}">
                <a16:creationId xmlns:a16="http://schemas.microsoft.com/office/drawing/2014/main" id="{F8A47D01-CCD7-F249-B3CE-99DAC2D8AAB9}"/>
              </a:ext>
            </a:extLst>
          </p:cNvPr>
          <p:cNvSpPr txBox="1"/>
          <p:nvPr/>
        </p:nvSpPr>
        <p:spPr>
          <a:xfrm>
            <a:off x="7329717" y="2594857"/>
            <a:ext cx="4625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Decoupling copying</a:t>
            </a:r>
            <a:r>
              <a:rPr lang="zh-CN" altLang="en-US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from indexing</a:t>
            </a:r>
          </a:p>
        </p:txBody>
      </p:sp>
      <p:sp>
        <p:nvSpPr>
          <p:cNvPr id="45" name="Rectangle 98">
            <a:extLst>
              <a:ext uri="{FF2B5EF4-FFF2-40B4-BE49-F238E27FC236}">
                <a16:creationId xmlns:a16="http://schemas.microsoft.com/office/drawing/2014/main" id="{63CB5E64-9F0D-1746-AFF9-B01579E98433}"/>
              </a:ext>
            </a:extLst>
          </p:cNvPr>
          <p:cNvSpPr>
            <a:spLocks/>
          </p:cNvSpPr>
          <p:nvPr/>
        </p:nvSpPr>
        <p:spPr>
          <a:xfrm>
            <a:off x="7341098" y="5123454"/>
            <a:ext cx="1790500" cy="61919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HBM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Unified Index</a:t>
            </a:r>
            <a:endParaRPr lang="en-CN" altLang="zh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46" name="Straight Connector 102">
            <a:extLst>
              <a:ext uri="{FF2B5EF4-FFF2-40B4-BE49-F238E27FC236}">
                <a16:creationId xmlns:a16="http://schemas.microsoft.com/office/drawing/2014/main" id="{0A820EDA-B724-724B-9CDA-318C2E26D6C5}"/>
              </a:ext>
            </a:extLst>
          </p:cNvPr>
          <p:cNvCxnSpPr>
            <a:cxnSpLocks/>
          </p:cNvCxnSpPr>
          <p:nvPr/>
        </p:nvCxnSpPr>
        <p:spPr>
          <a:xfrm>
            <a:off x="11018400" y="3636579"/>
            <a:ext cx="0" cy="2424164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76">
            <a:extLst>
              <a:ext uri="{FF2B5EF4-FFF2-40B4-BE49-F238E27FC236}">
                <a16:creationId xmlns:a16="http://schemas.microsoft.com/office/drawing/2014/main" id="{20E1FBD7-6B4C-8B42-BE1D-2C2CA03E4015}"/>
              </a:ext>
            </a:extLst>
          </p:cNvPr>
          <p:cNvSpPr>
            <a:spLocks/>
          </p:cNvSpPr>
          <p:nvPr/>
        </p:nvSpPr>
        <p:spPr>
          <a:xfrm>
            <a:off x="7329522" y="3435925"/>
            <a:ext cx="1396194" cy="62501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HBM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EMB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Index</a:t>
            </a:r>
            <a:endParaRPr lang="en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9" name="Rectangle 76">
            <a:extLst>
              <a:ext uri="{FF2B5EF4-FFF2-40B4-BE49-F238E27FC236}">
                <a16:creationId xmlns:a16="http://schemas.microsoft.com/office/drawing/2014/main" id="{1D562A1E-6743-A541-800D-0DB1C1E2D6E2}"/>
              </a:ext>
            </a:extLst>
          </p:cNvPr>
          <p:cNvSpPr>
            <a:spLocks/>
          </p:cNvSpPr>
          <p:nvPr/>
        </p:nvSpPr>
        <p:spPr>
          <a:xfrm>
            <a:off x="8733901" y="3076733"/>
            <a:ext cx="1243475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HBM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Copy</a:t>
            </a:r>
            <a:endParaRPr lang="en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0" name="Rectangle 76">
            <a:extLst>
              <a:ext uri="{FF2B5EF4-FFF2-40B4-BE49-F238E27FC236}">
                <a16:creationId xmlns:a16="http://schemas.microsoft.com/office/drawing/2014/main" id="{4D797353-74C3-ED4B-A939-0D4F79D25874}"/>
              </a:ext>
            </a:extLst>
          </p:cNvPr>
          <p:cNvSpPr>
            <a:spLocks/>
          </p:cNvSpPr>
          <p:nvPr/>
        </p:nvSpPr>
        <p:spPr>
          <a:xfrm>
            <a:off x="9131598" y="5123455"/>
            <a:ext cx="1702483" cy="623066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DRAM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EMB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Index &amp;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Copy</a:t>
            </a:r>
            <a:endParaRPr lang="en-CN" altLang="zh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1" name="TextBox 91">
            <a:extLst>
              <a:ext uri="{FF2B5EF4-FFF2-40B4-BE49-F238E27FC236}">
                <a16:creationId xmlns:a16="http://schemas.microsoft.com/office/drawing/2014/main" id="{FA98B4D3-136C-C741-984A-D3C67CB6358E}"/>
              </a:ext>
            </a:extLst>
          </p:cNvPr>
          <p:cNvSpPr txBox="1"/>
          <p:nvPr/>
        </p:nvSpPr>
        <p:spPr>
          <a:xfrm>
            <a:off x="7348412" y="4308470"/>
            <a:ext cx="491733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Bypassing indexing</a:t>
            </a:r>
            <a:r>
              <a:rPr lang="zh-CN" altLang="en-US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of CPU-DRAM layer</a:t>
            </a:r>
          </a:p>
        </p:txBody>
      </p:sp>
      <p:cxnSp>
        <p:nvCxnSpPr>
          <p:cNvPr id="52" name="Straight Connector 102">
            <a:extLst>
              <a:ext uri="{FF2B5EF4-FFF2-40B4-BE49-F238E27FC236}">
                <a16:creationId xmlns:a16="http://schemas.microsoft.com/office/drawing/2014/main" id="{86AED010-0594-1C43-9457-9BDCCDD4AFB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10834081" y="5434988"/>
            <a:ext cx="0" cy="625755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72">
            <a:extLst>
              <a:ext uri="{FF2B5EF4-FFF2-40B4-BE49-F238E27FC236}">
                <a16:creationId xmlns:a16="http://schemas.microsoft.com/office/drawing/2014/main" id="{01ED2DB7-F517-7F4A-AA3F-7BE444A94990}"/>
              </a:ext>
            </a:extLst>
          </p:cNvPr>
          <p:cNvSpPr>
            <a:spLocks/>
          </p:cNvSpPr>
          <p:nvPr/>
        </p:nvSpPr>
        <p:spPr>
          <a:xfrm>
            <a:off x="8730112" y="3431801"/>
            <a:ext cx="2288288" cy="625017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DRAM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EMB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Index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&amp;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Copy</a:t>
            </a:r>
            <a:endParaRPr lang="en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4" name="Rectangle 76">
            <a:extLst>
              <a:ext uri="{FF2B5EF4-FFF2-40B4-BE49-F238E27FC236}">
                <a16:creationId xmlns:a16="http://schemas.microsoft.com/office/drawing/2014/main" id="{C4B690A2-A07E-E249-885B-0CEF3C88AC94}"/>
              </a:ext>
            </a:extLst>
          </p:cNvPr>
          <p:cNvSpPr>
            <a:spLocks/>
          </p:cNvSpPr>
          <p:nvPr/>
        </p:nvSpPr>
        <p:spPr>
          <a:xfrm>
            <a:off x="9131597" y="4763455"/>
            <a:ext cx="1243475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HBM</a:t>
            </a:r>
            <a:r>
              <a:rPr lang="zh-CN" altLang="en-US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Copy</a:t>
            </a:r>
            <a:endParaRPr lang="en-CN" sz="2000" i="1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55" name="Group 106">
            <a:extLst>
              <a:ext uri="{FF2B5EF4-FFF2-40B4-BE49-F238E27FC236}">
                <a16:creationId xmlns:a16="http://schemas.microsoft.com/office/drawing/2014/main" id="{56D77DE6-B109-E042-A6C9-9EA13784C7F8}"/>
              </a:ext>
            </a:extLst>
          </p:cNvPr>
          <p:cNvGrpSpPr/>
          <p:nvPr/>
        </p:nvGrpSpPr>
        <p:grpSpPr>
          <a:xfrm>
            <a:off x="7298187" y="6017480"/>
            <a:ext cx="4700310" cy="461665"/>
            <a:chOff x="4898361" y="5082815"/>
            <a:chExt cx="6258520" cy="461665"/>
          </a:xfrm>
        </p:grpSpPr>
        <p:cxnSp>
          <p:nvCxnSpPr>
            <p:cNvPr id="56" name="Straight Arrow Connector 146">
              <a:extLst>
                <a:ext uri="{FF2B5EF4-FFF2-40B4-BE49-F238E27FC236}">
                  <a16:creationId xmlns:a16="http://schemas.microsoft.com/office/drawing/2014/main" id="{7ABED254-B708-8549-B3CA-FD4A8B797B84}"/>
                </a:ext>
              </a:extLst>
            </p:cNvPr>
            <p:cNvCxnSpPr>
              <a:cxnSpLocks/>
            </p:cNvCxnSpPr>
            <p:nvPr/>
          </p:nvCxnSpPr>
          <p:spPr>
            <a:xfrm>
              <a:off x="4898361" y="5126078"/>
              <a:ext cx="6258520" cy="0"/>
            </a:xfrm>
            <a:prstGeom prst="straightConnector1">
              <a:avLst/>
            </a:prstGeom>
            <a:ln w="50800">
              <a:prstDash val="soli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108">
              <a:extLst>
                <a:ext uri="{FF2B5EF4-FFF2-40B4-BE49-F238E27FC236}">
                  <a16:creationId xmlns:a16="http://schemas.microsoft.com/office/drawing/2014/main" id="{5BDC4F0F-F264-874F-A910-CB02F73788D3}"/>
                </a:ext>
              </a:extLst>
            </p:cNvPr>
            <p:cNvSpPr txBox="1"/>
            <p:nvPr/>
          </p:nvSpPr>
          <p:spPr>
            <a:xfrm>
              <a:off x="9742105" y="5082815"/>
              <a:ext cx="11170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Gill Sans" panose="020B0502020104020203" pitchFamily="34" charset="-79"/>
                  <a:cs typeface="Gill Sans" panose="020B0502020104020203" pitchFamily="34" charset="-79"/>
                </a:rPr>
                <a:t>Time</a:t>
              </a:r>
              <a:endParaRPr lang="en-CN" sz="2400" dirty="0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</p:grpSp>
      <p:sp>
        <p:nvSpPr>
          <p:cNvPr id="58" name="矩形 75">
            <a:extLst>
              <a:ext uri="{FF2B5EF4-FFF2-40B4-BE49-F238E27FC236}">
                <a16:creationId xmlns:a16="http://schemas.microsoft.com/office/drawing/2014/main" id="{94ED3FB2-4DB7-B94E-8CC5-29DF7506DE94}"/>
              </a:ext>
            </a:extLst>
          </p:cNvPr>
          <p:cNvSpPr/>
          <p:nvPr/>
        </p:nvSpPr>
        <p:spPr>
          <a:xfrm>
            <a:off x="2619390" y="4065079"/>
            <a:ext cx="1179568" cy="895180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Index &amp;</a:t>
            </a:r>
            <a:b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Embedding</a:t>
            </a:r>
            <a:b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Copy</a:t>
            </a:r>
            <a:endParaRPr kumimoji="1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59" name="直接箭头连接符 81">
            <a:extLst>
              <a:ext uri="{FF2B5EF4-FFF2-40B4-BE49-F238E27FC236}">
                <a16:creationId xmlns:a16="http://schemas.microsoft.com/office/drawing/2014/main" id="{97426B2E-2373-EC46-B3AF-F4CBE410CEF5}"/>
              </a:ext>
            </a:extLst>
          </p:cNvPr>
          <p:cNvCxnSpPr>
            <a:cxnSpLocks/>
            <a:stCxn id="61" idx="2"/>
            <a:endCxn id="58" idx="0"/>
          </p:cNvCxnSpPr>
          <p:nvPr/>
        </p:nvCxnSpPr>
        <p:spPr>
          <a:xfrm>
            <a:off x="3197884" y="2401351"/>
            <a:ext cx="11290" cy="16637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不完整圆 71">
            <a:extLst>
              <a:ext uri="{FF2B5EF4-FFF2-40B4-BE49-F238E27FC236}">
                <a16:creationId xmlns:a16="http://schemas.microsoft.com/office/drawing/2014/main" id="{F99874D9-A88C-1846-851C-89B5A05A370B}"/>
              </a:ext>
            </a:extLst>
          </p:cNvPr>
          <p:cNvSpPr/>
          <p:nvPr/>
        </p:nvSpPr>
        <p:spPr>
          <a:xfrm>
            <a:off x="2792077" y="2034807"/>
            <a:ext cx="819357" cy="723320"/>
          </a:xfrm>
          <a:prstGeom prst="pie">
            <a:avLst>
              <a:gd name="adj1" fmla="val 1698167"/>
              <a:gd name="adj2" fmla="val 5473313"/>
            </a:avLst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62500" lnSpcReduction="20000"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76">
            <a:extLst>
              <a:ext uri="{FF2B5EF4-FFF2-40B4-BE49-F238E27FC236}">
                <a16:creationId xmlns:a16="http://schemas.microsoft.com/office/drawing/2014/main" id="{2C3EE4A9-5B68-3547-872F-7D6E710316AF}"/>
              </a:ext>
            </a:extLst>
          </p:cNvPr>
          <p:cNvSpPr/>
          <p:nvPr/>
        </p:nvSpPr>
        <p:spPr>
          <a:xfrm>
            <a:off x="2863713" y="2069229"/>
            <a:ext cx="668341" cy="332122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tIns="72000" rtlCol="0" anchor="ctr">
            <a:normAutofit lnSpcReduction="10000"/>
          </a:bodyPr>
          <a:lstStyle/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Index</a:t>
            </a:r>
            <a:endParaRPr kumimoji="1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2" name="矩形 77">
            <a:extLst>
              <a:ext uri="{FF2B5EF4-FFF2-40B4-BE49-F238E27FC236}">
                <a16:creationId xmlns:a16="http://schemas.microsoft.com/office/drawing/2014/main" id="{6A86310C-DFEA-A74F-BF69-1D53E672FF45}"/>
              </a:ext>
            </a:extLst>
          </p:cNvPr>
          <p:cNvSpPr/>
          <p:nvPr/>
        </p:nvSpPr>
        <p:spPr>
          <a:xfrm>
            <a:off x="3432191" y="2791672"/>
            <a:ext cx="1118430" cy="510363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>
            <a:normAutofit lnSpcReduction="10000"/>
          </a:bodyPr>
          <a:lstStyle/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Embedding</a:t>
            </a:r>
            <a:b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Copy</a:t>
            </a:r>
            <a:endParaRPr kumimoji="1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3" name="文本框 83">
            <a:extLst>
              <a:ext uri="{FF2B5EF4-FFF2-40B4-BE49-F238E27FC236}">
                <a16:creationId xmlns:a16="http://schemas.microsoft.com/office/drawing/2014/main" id="{E21CB95B-50A2-7840-AFF6-44C86A8F1DDB}"/>
              </a:ext>
            </a:extLst>
          </p:cNvPr>
          <p:cNvSpPr txBox="1"/>
          <p:nvPr/>
        </p:nvSpPr>
        <p:spPr>
          <a:xfrm>
            <a:off x="3235332" y="3507427"/>
            <a:ext cx="1372639" cy="33025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457200"/>
            <a:r>
              <a:rPr lang="en-US" altLang="zh-CN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keys</a:t>
            </a:r>
            <a:endParaRPr lang="zh-CN" altLang="en-US" i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直接箭头连接符 84">
            <a:extLst>
              <a:ext uri="{FF2B5EF4-FFF2-40B4-BE49-F238E27FC236}">
                <a16:creationId xmlns:a16="http://schemas.microsoft.com/office/drawing/2014/main" id="{CE024168-50FE-CB4A-B2BD-5E587A5C2020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3197884" y="2401351"/>
            <a:ext cx="793522" cy="39032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文本框 85">
            <a:extLst>
              <a:ext uri="{FF2B5EF4-FFF2-40B4-BE49-F238E27FC236}">
                <a16:creationId xmlns:a16="http://schemas.microsoft.com/office/drawing/2014/main" id="{471CCED6-61CB-1D48-B5A8-E2CC553C5409}"/>
              </a:ext>
            </a:extLst>
          </p:cNvPr>
          <p:cNvSpPr txBox="1"/>
          <p:nvPr/>
        </p:nvSpPr>
        <p:spPr>
          <a:xfrm>
            <a:off x="3619392" y="2387544"/>
            <a:ext cx="923005" cy="34132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defTabSz="457200"/>
            <a:r>
              <a:rPr lang="en-US" altLang="zh-CN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Hit keys</a:t>
            </a:r>
            <a:endParaRPr lang="zh-CN" altLang="en-US" i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文本框 86">
            <a:extLst>
              <a:ext uri="{FF2B5EF4-FFF2-40B4-BE49-F238E27FC236}">
                <a16:creationId xmlns:a16="http://schemas.microsoft.com/office/drawing/2014/main" id="{4AC3592F-E07A-1141-81F8-92CC01DD0E5A}"/>
              </a:ext>
            </a:extLst>
          </p:cNvPr>
          <p:cNvSpPr txBox="1"/>
          <p:nvPr/>
        </p:nvSpPr>
        <p:spPr>
          <a:xfrm>
            <a:off x="2312459" y="2432082"/>
            <a:ext cx="992641" cy="5294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457200"/>
            <a:r>
              <a:rPr lang="en-US" altLang="zh-CN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  <a:endParaRPr lang="zh-CN" altLang="en-US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直接连接符 69">
            <a:extLst>
              <a:ext uri="{FF2B5EF4-FFF2-40B4-BE49-F238E27FC236}">
                <a16:creationId xmlns:a16="http://schemas.microsoft.com/office/drawing/2014/main" id="{B98597E7-CE92-604E-8325-8FA65B72D414}"/>
              </a:ext>
            </a:extLst>
          </p:cNvPr>
          <p:cNvCxnSpPr>
            <a:cxnSpLocks/>
          </p:cNvCxnSpPr>
          <p:nvPr/>
        </p:nvCxnSpPr>
        <p:spPr>
          <a:xfrm>
            <a:off x="71087" y="3441915"/>
            <a:ext cx="7008117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69" name="矩形 72">
            <a:extLst>
              <a:ext uri="{FF2B5EF4-FFF2-40B4-BE49-F238E27FC236}">
                <a16:creationId xmlns:a16="http://schemas.microsoft.com/office/drawing/2014/main" id="{2B5A87F8-58AB-C04A-8F8F-D52DF77F5361}"/>
              </a:ext>
            </a:extLst>
          </p:cNvPr>
          <p:cNvSpPr/>
          <p:nvPr/>
        </p:nvSpPr>
        <p:spPr>
          <a:xfrm>
            <a:off x="738969" y="2093139"/>
            <a:ext cx="1179568" cy="895180"/>
          </a:xfrm>
          <a:prstGeom prst="rect">
            <a:avLst/>
          </a:prstGeom>
          <a:solidFill>
            <a:srgbClr val="FFF3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Index &amp;</a:t>
            </a:r>
            <a:b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Embedding</a:t>
            </a:r>
            <a:b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Copy</a:t>
            </a:r>
            <a:endParaRPr kumimoji="1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0" name="文本框 73">
            <a:extLst>
              <a:ext uri="{FF2B5EF4-FFF2-40B4-BE49-F238E27FC236}">
                <a16:creationId xmlns:a16="http://schemas.microsoft.com/office/drawing/2014/main" id="{00374828-0492-C84C-AD33-20C236387EE5}"/>
              </a:ext>
            </a:extLst>
          </p:cNvPr>
          <p:cNvSpPr txBox="1"/>
          <p:nvPr/>
        </p:nvSpPr>
        <p:spPr>
          <a:xfrm>
            <a:off x="18540" y="2298665"/>
            <a:ext cx="664637" cy="529429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defTabSz="457200"/>
            <a:r>
              <a:rPr lang="en-US" altLang="zh-CN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</a:p>
          <a:p>
            <a:pPr defTabSz="457200"/>
            <a:r>
              <a:rPr lang="en-US" altLang="zh-CN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HBM</a:t>
            </a:r>
            <a:endParaRPr lang="zh-CN" altLang="en-US" sz="200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4">
            <a:extLst>
              <a:ext uri="{FF2B5EF4-FFF2-40B4-BE49-F238E27FC236}">
                <a16:creationId xmlns:a16="http://schemas.microsoft.com/office/drawing/2014/main" id="{36587ED6-6093-9A46-954D-DDCBD0B2FDC5}"/>
              </a:ext>
            </a:extLst>
          </p:cNvPr>
          <p:cNvSpPr txBox="1"/>
          <p:nvPr/>
        </p:nvSpPr>
        <p:spPr>
          <a:xfrm>
            <a:off x="-2247" y="4287596"/>
            <a:ext cx="777136" cy="529429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defTabSz="457200"/>
            <a:r>
              <a:rPr lang="en-US" altLang="zh-CN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defTabSz="457200"/>
            <a:r>
              <a:rPr lang="en-US" altLang="zh-CN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DRAM</a:t>
            </a:r>
            <a:endParaRPr lang="zh-CN" altLang="en-US" sz="200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矩形 75">
            <a:extLst>
              <a:ext uri="{FF2B5EF4-FFF2-40B4-BE49-F238E27FC236}">
                <a16:creationId xmlns:a16="http://schemas.microsoft.com/office/drawing/2014/main" id="{A9BA37F2-4763-5648-A0C8-D61E0CD781FC}"/>
              </a:ext>
            </a:extLst>
          </p:cNvPr>
          <p:cNvSpPr/>
          <p:nvPr/>
        </p:nvSpPr>
        <p:spPr>
          <a:xfrm>
            <a:off x="738968" y="4065079"/>
            <a:ext cx="1179568" cy="895180"/>
          </a:xfrm>
          <a:prstGeom prst="rect">
            <a:avLst/>
          </a:prstGeom>
          <a:solidFill>
            <a:srgbClr val="F2F2F2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Index &amp;</a:t>
            </a:r>
            <a:b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Embedding</a:t>
            </a:r>
            <a:b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Copy</a:t>
            </a:r>
            <a:endParaRPr kumimoji="1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73" name="直接箭头连接符 81">
            <a:extLst>
              <a:ext uri="{FF2B5EF4-FFF2-40B4-BE49-F238E27FC236}">
                <a16:creationId xmlns:a16="http://schemas.microsoft.com/office/drawing/2014/main" id="{2453D1C5-D38B-694A-98F8-D6ADCAB8EC46}"/>
              </a:ext>
            </a:extLst>
          </p:cNvPr>
          <p:cNvCxnSpPr>
            <a:cxnSpLocks/>
            <a:stCxn id="69" idx="2"/>
            <a:endCxn id="72" idx="0"/>
          </p:cNvCxnSpPr>
          <p:nvPr/>
        </p:nvCxnSpPr>
        <p:spPr>
          <a:xfrm flipH="1">
            <a:off x="1328752" y="2988319"/>
            <a:ext cx="1" cy="107676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TextBox 90">
            <a:extLst>
              <a:ext uri="{FF2B5EF4-FFF2-40B4-BE49-F238E27FC236}">
                <a16:creationId xmlns:a16="http://schemas.microsoft.com/office/drawing/2014/main" id="{07ACFD6D-E048-A04E-B1CA-E4ADD5585A5A}"/>
              </a:ext>
            </a:extLst>
          </p:cNvPr>
          <p:cNvSpPr txBox="1"/>
          <p:nvPr/>
        </p:nvSpPr>
        <p:spPr>
          <a:xfrm>
            <a:off x="934823" y="5422451"/>
            <a:ext cx="875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Naïve</a:t>
            </a:r>
          </a:p>
        </p:txBody>
      </p:sp>
      <p:sp>
        <p:nvSpPr>
          <p:cNvPr id="75" name="TextBox 91">
            <a:extLst>
              <a:ext uri="{FF2B5EF4-FFF2-40B4-BE49-F238E27FC236}">
                <a16:creationId xmlns:a16="http://schemas.microsoft.com/office/drawing/2014/main" id="{2F7A0CE5-DA83-5E4C-A010-A97E8BFC95F5}"/>
              </a:ext>
            </a:extLst>
          </p:cNvPr>
          <p:cNvSpPr txBox="1"/>
          <p:nvPr/>
        </p:nvSpPr>
        <p:spPr>
          <a:xfrm>
            <a:off x="2140889" y="5229746"/>
            <a:ext cx="2443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Decoupling copying</a:t>
            </a:r>
          </a:p>
          <a:p>
            <a:pPr algn="ctr"/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from indexing</a:t>
            </a:r>
          </a:p>
        </p:txBody>
      </p:sp>
      <p:sp>
        <p:nvSpPr>
          <p:cNvPr id="77" name="TextBox 91">
            <a:extLst>
              <a:ext uri="{FF2B5EF4-FFF2-40B4-BE49-F238E27FC236}">
                <a16:creationId xmlns:a16="http://schemas.microsoft.com/office/drawing/2014/main" id="{986E9296-FBD6-6644-9A1A-6590D913FDA3}"/>
              </a:ext>
            </a:extLst>
          </p:cNvPr>
          <p:cNvSpPr txBox="1"/>
          <p:nvPr/>
        </p:nvSpPr>
        <p:spPr>
          <a:xfrm>
            <a:off x="4521490" y="5230760"/>
            <a:ext cx="2557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Bypassing indexing</a:t>
            </a:r>
            <a:r>
              <a:rPr lang="zh-CN" altLang="en-US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400" i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en-US" altLang="zh-CN" sz="2400" i="1" dirty="0">
                <a:latin typeface="Gill Sans" panose="020B0502020104020203" pitchFamily="34" charset="-79"/>
                <a:cs typeface="Gill Sans" panose="020B0502020104020203" pitchFamily="34" charset="-79"/>
              </a:rPr>
              <a:t>of CPU-DRAM layer</a:t>
            </a:r>
          </a:p>
        </p:txBody>
      </p:sp>
    </p:spTree>
    <p:extLst>
      <p:ext uri="{BB962C8B-B14F-4D97-AF65-F5344CB8AC3E}">
        <p14:creationId xmlns:p14="http://schemas.microsoft.com/office/powerpoint/2010/main" val="16372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0" grpId="0" animBg="1"/>
      <p:bldP spid="32" grpId="0" animBg="1"/>
      <p:bldP spid="33" grpId="0"/>
      <p:bldP spid="35" grpId="0"/>
      <p:bldP spid="36" grpId="0"/>
      <p:bldP spid="38" grpId="0" animBg="1"/>
      <p:bldP spid="39" grpId="0" animBg="1"/>
      <p:bldP spid="40" grpId="0" animBg="1"/>
      <p:bldP spid="42" grpId="0"/>
      <p:bldP spid="44" grpId="0"/>
      <p:bldP spid="45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8" grpId="0" animBg="1"/>
      <p:bldP spid="60" grpId="0" animBg="1"/>
      <p:bldP spid="61" grpId="0" animBg="1"/>
      <p:bldP spid="62" grpId="0" animBg="1"/>
      <p:bldP spid="63" grpId="0"/>
      <p:bldP spid="65" grpId="0"/>
      <p:bldP spid="66" grpId="0"/>
      <p:bldP spid="69" grpId="0" animBg="1"/>
      <p:bldP spid="70" grpId="0"/>
      <p:bldP spid="71" grpId="0"/>
      <p:bldP spid="72" grpId="0" animBg="1"/>
      <p:bldP spid="74" grpId="0"/>
      <p:bldP spid="75" grpId="0"/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173" y="1393906"/>
            <a:ext cx="12637973" cy="387342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Background</a:t>
            </a: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&amp;</a:t>
            </a: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Motivation</a:t>
            </a:r>
          </a:p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 Fleche:</a:t>
            </a: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 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An Efficient GPU Embedding Cache for Recommendations </a:t>
            </a:r>
          </a:p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zh-CN" altLang="en-US" sz="3600" dirty="0">
                <a:latin typeface="Gill Sans" charset="0"/>
                <a:cs typeface="Gill Sans" charset="0"/>
              </a:rPr>
              <a:t> </a:t>
            </a:r>
            <a:r>
              <a:rPr lang="en-US" altLang="zh-CN" sz="3600" dirty="0">
                <a:latin typeface="Gill Sans" charset="0"/>
                <a:cs typeface="Gill Sans" charset="0"/>
              </a:rPr>
              <a:t>Evaluation</a:t>
            </a:r>
          </a:p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 Conclusion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Gill Sans" charset="0"/>
              <a:cs typeface="Gill Sans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4000" b="1" dirty="0">
              <a:solidFill>
                <a:srgbClr val="C00000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A992643-F63B-3649-BC82-280B7FE2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Experimental setup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71754" y="1041627"/>
            <a:ext cx="11758862" cy="768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000"/>
              </a:spcBef>
              <a:buSzPct val="60000"/>
              <a:buNone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Hardware Platform 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buSzPct val="60000"/>
              <a:buNone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853322"/>
              </p:ext>
            </p:extLst>
          </p:nvPr>
        </p:nvGraphicFramePr>
        <p:xfrm>
          <a:off x="522554" y="1542879"/>
          <a:ext cx="10311732" cy="1188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78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659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CPU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i="0" baseline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2</a:t>
                      </a:r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* Intel Xeon Gold </a:t>
                      </a:r>
                      <a:r>
                        <a:rPr lang="en-US" altLang="zh-CN" sz="2000" b="0" i="0" baseline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6252</a:t>
                      </a:r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CPUs, </a:t>
                      </a:r>
                      <a:r>
                        <a:rPr lang="en-US" altLang="zh-CN" sz="2000" b="0" i="0" baseline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32</a:t>
                      </a:r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cores per node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DRAM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8</a:t>
                      </a:r>
                      <a:r>
                        <a:rPr lang="zh-CN" altLang="en-US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* 64</a:t>
                      </a:r>
                      <a:r>
                        <a:rPr lang="zh-CN" altLang="en-US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GB DDR4 DIMMs (4 per node)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17464"/>
                  </a:ext>
                </a:extLst>
              </a:tr>
              <a:tr h="3616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GPU</a:t>
                      </a:r>
                      <a:endParaRPr lang="en-US" sz="2000" b="0" i="0" kern="120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NVIDIA</a:t>
                      </a:r>
                      <a:r>
                        <a:rPr lang="zh-CN" altLang="en-US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Tesla</a:t>
                      </a:r>
                      <a:r>
                        <a:rPr lang="zh-CN" altLang="en-US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T4</a:t>
                      </a:r>
                      <a:r>
                        <a:rPr lang="zh-CN" altLang="en-US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(16GB</a:t>
                      </a:r>
                      <a:r>
                        <a:rPr lang="zh-CN" altLang="en-US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memory available)</a:t>
                      </a:r>
                      <a:endParaRPr lang="en-US" sz="2000" b="0" i="0" kern="1200" baseline="0" dirty="0">
                        <a:solidFill>
                          <a:schemeClr val="tx1"/>
                        </a:solidFill>
                        <a:latin typeface="Gill Sans" charset="0"/>
                        <a:ea typeface="+mn-ea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>
          <a:xfrm>
            <a:off x="471754" y="3390773"/>
            <a:ext cx="3949032" cy="54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000"/>
              </a:spcBef>
              <a:buSzPct val="60000"/>
              <a:buNone/>
            </a:pPr>
            <a:r>
              <a:rPr lang="en-US" altLang="zh-CN" sz="2800" dirty="0">
                <a:latin typeface="Gill Sans" charset="0"/>
                <a:ea typeface="Gill Sans" charset="0"/>
                <a:cs typeface="Gill Sans" charset="0"/>
              </a:rPr>
              <a:t>Real-world</a:t>
            </a:r>
            <a:r>
              <a:rPr lang="zh-CN" altLang="en-US" sz="28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800" dirty="0">
                <a:latin typeface="Gill Sans" charset="0"/>
                <a:ea typeface="Gill Sans" charset="0"/>
                <a:cs typeface="Gill Sans" charset="0"/>
              </a:rPr>
              <a:t>Datasets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515C32D8-EF75-5544-8A4C-47915EF8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1" name="Table 1">
            <a:extLst>
              <a:ext uri="{FF2B5EF4-FFF2-40B4-BE49-F238E27FC236}">
                <a16:creationId xmlns:a16="http://schemas.microsoft.com/office/drawing/2014/main" id="{246BAED3-ECEE-7341-B245-EAB089FD9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432158"/>
              </p:ext>
            </p:extLst>
          </p:nvPr>
        </p:nvGraphicFramePr>
        <p:xfrm>
          <a:off x="522554" y="3973049"/>
          <a:ext cx="9863224" cy="165618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011">
                  <a:extLst>
                    <a:ext uri="{9D8B030D-6E8A-4147-A177-3AD203B41FA5}">
                      <a16:colId xmlns:a16="http://schemas.microsoft.com/office/drawing/2014/main" val="3267759334"/>
                    </a:ext>
                  </a:extLst>
                </a:gridCol>
                <a:gridCol w="1943011">
                  <a:extLst>
                    <a:ext uri="{9D8B030D-6E8A-4147-A177-3AD203B41FA5}">
                      <a16:colId xmlns:a16="http://schemas.microsoft.com/office/drawing/2014/main" val="3453661654"/>
                    </a:ext>
                  </a:extLst>
                </a:gridCol>
                <a:gridCol w="1943011">
                  <a:extLst>
                    <a:ext uri="{9D8B030D-6E8A-4147-A177-3AD203B41FA5}">
                      <a16:colId xmlns:a16="http://schemas.microsoft.com/office/drawing/2014/main" val="3110541564"/>
                    </a:ext>
                  </a:extLst>
                </a:gridCol>
              </a:tblGrid>
              <a:tr h="419983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#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of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dirty="0" err="1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Emb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Tables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#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of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Samples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#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of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Sparse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IDs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Param</a:t>
                      </a:r>
                      <a:r>
                        <a:rPr lang="zh-CN" altLang="en-US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sz="2000" b="0" i="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Size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 err="1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Avazu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40M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49M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5.8GB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17464"/>
                  </a:ext>
                </a:extLst>
              </a:tr>
              <a:tr h="4199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Criteo-Kaggle</a:t>
                      </a:r>
                      <a:endParaRPr lang="en-US" sz="2000" b="0" i="0" kern="120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26</a:t>
                      </a:r>
                      <a:endParaRPr lang="en-US" sz="2000" b="0" i="0" kern="1200" baseline="0" dirty="0">
                        <a:solidFill>
                          <a:schemeClr val="tx1"/>
                        </a:solidFill>
                        <a:latin typeface="Gill Sans" charset="0"/>
                        <a:ea typeface="+mn-ea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40M</a:t>
                      </a:r>
                      <a:endParaRPr lang="en-US" sz="2000" b="0" i="0" kern="1200" baseline="0" dirty="0">
                        <a:solidFill>
                          <a:schemeClr val="tx1"/>
                        </a:solidFill>
                        <a:latin typeface="Gill Sans" charset="0"/>
                        <a:ea typeface="+mn-ea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34M</a:t>
                      </a:r>
                      <a:endParaRPr lang="en-US" sz="2000" b="0" i="0" kern="1200" baseline="0" dirty="0">
                        <a:solidFill>
                          <a:schemeClr val="tx1"/>
                        </a:solidFill>
                        <a:latin typeface="Gill Sans" charset="0"/>
                        <a:ea typeface="+mn-ea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4.1GB</a:t>
                      </a:r>
                      <a:endParaRPr lang="en-US" sz="2000" b="0" i="0" kern="1200" baseline="0" dirty="0">
                        <a:solidFill>
                          <a:schemeClr val="tx1"/>
                        </a:solidFill>
                        <a:latin typeface="Gill Sans" charset="0"/>
                        <a:ea typeface="+mn-ea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Criteo-TB</a:t>
                      </a:r>
                      <a:endParaRPr lang="en-US" sz="2000" b="0" i="0" kern="1200" dirty="0">
                        <a:solidFill>
                          <a:schemeClr val="tx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26</a:t>
                      </a:r>
                      <a:endParaRPr lang="en-US" sz="2000" b="0" i="0" kern="1200" baseline="0" dirty="0">
                        <a:solidFill>
                          <a:schemeClr val="tx1"/>
                        </a:solidFill>
                        <a:latin typeface="Gill Sans" charset="0"/>
                        <a:ea typeface="+mn-ea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4.4B</a:t>
                      </a:r>
                      <a:endParaRPr lang="en-US" sz="2000" b="0" i="0" kern="1200" baseline="0" dirty="0">
                        <a:solidFill>
                          <a:schemeClr val="tx1"/>
                        </a:solidFill>
                        <a:latin typeface="Gill Sans" charset="0"/>
                        <a:ea typeface="+mn-ea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0.9B</a:t>
                      </a:r>
                      <a:endParaRPr lang="en-US" sz="2000" b="0" i="0" kern="1200" baseline="0" dirty="0">
                        <a:solidFill>
                          <a:schemeClr val="tx1"/>
                        </a:solidFill>
                        <a:latin typeface="Gill Sans" charset="0"/>
                        <a:ea typeface="+mn-ea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baseline="0" dirty="0">
                          <a:solidFill>
                            <a:schemeClr val="tx1"/>
                          </a:solidFill>
                          <a:latin typeface="Gill Sans" charset="0"/>
                          <a:ea typeface="+mn-ea"/>
                          <a:cs typeface="Gill Sans" charset="0"/>
                        </a:rPr>
                        <a:t>461GB</a:t>
                      </a:r>
                      <a:endParaRPr lang="en-US" sz="2000" b="0" i="0" kern="1200" baseline="0" dirty="0">
                        <a:solidFill>
                          <a:schemeClr val="tx1"/>
                        </a:solidFill>
                        <a:latin typeface="Gill Sans" charset="0"/>
                        <a:ea typeface="+mn-ea"/>
                        <a:cs typeface="Gill San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46260"/>
                  </a:ext>
                </a:extLst>
              </a:tr>
            </a:tbl>
          </a:graphicData>
        </a:graphic>
      </p:graphicFrame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B89051B-CBAF-5C42-AE54-684AFF6AE57D}"/>
              </a:ext>
            </a:extLst>
          </p:cNvPr>
          <p:cNvSpPr txBox="1">
            <a:spLocks/>
          </p:cNvSpPr>
          <p:nvPr/>
        </p:nvSpPr>
        <p:spPr>
          <a:xfrm>
            <a:off x="471754" y="5629238"/>
            <a:ext cx="11944436" cy="546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000"/>
              </a:spcBef>
              <a:buSzPct val="60000"/>
              <a:buNone/>
            </a:pPr>
            <a:r>
              <a:rPr lang="en-US" altLang="zh-CN" sz="2800" dirty="0">
                <a:latin typeface="Gill Sans" charset="0"/>
                <a:ea typeface="Gill Sans" charset="0"/>
                <a:cs typeface="Gill Sans" charset="0"/>
              </a:rPr>
              <a:t>Synthetic</a:t>
            </a:r>
            <a:r>
              <a:rPr lang="zh-CN" altLang="en-US" sz="28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800" dirty="0">
                <a:latin typeface="Gill Sans" charset="0"/>
                <a:ea typeface="Gill Sans" charset="0"/>
                <a:cs typeface="Gill Sans" charset="0"/>
              </a:rPr>
              <a:t>Dataset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FD6C07-3806-8B40-B5E4-88A5BF91DD46}"/>
                  </a:ext>
                </a:extLst>
              </p:cNvPr>
              <p:cNvSpPr txBox="1"/>
              <p:nvPr/>
            </p:nvSpPr>
            <p:spPr>
              <a:xfrm>
                <a:off x="471754" y="6170165"/>
                <a:ext cx="74072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>
                    <a:latin typeface="Gill Sans" charset="0"/>
                    <a:ea typeface="Gill Sans" charset="0"/>
                    <a:cs typeface="Gill Sans" charset="0"/>
                  </a:rPr>
                  <a:t>40</a:t>
                </a:r>
                <a:r>
                  <a:rPr lang="zh-CN" altLang="en-US" sz="22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200" dirty="0" err="1">
                    <a:latin typeface="Gill Sans" charset="0"/>
                    <a:ea typeface="Gill Sans" charset="0"/>
                    <a:cs typeface="Gill Sans" charset="0"/>
                  </a:rPr>
                  <a:t>Emb</a:t>
                </a:r>
                <a:r>
                  <a:rPr lang="zh-CN" altLang="en-US" sz="22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200" dirty="0">
                    <a:latin typeface="Gill Sans" charset="0"/>
                    <a:ea typeface="Gill Sans" charset="0"/>
                    <a:cs typeface="Gill Sans" charset="0"/>
                  </a:rPr>
                  <a:t>tables</a:t>
                </a:r>
                <a:r>
                  <a:rPr lang="zh-CN" altLang="en-US" sz="22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200" dirty="0">
                    <a:latin typeface="Gill Sans" charset="0"/>
                    <a:ea typeface="Gill Sans" charset="0"/>
                    <a:cs typeface="Gill Sans" charset="0"/>
                  </a:rPr>
                  <a:t>with 0.25M</a:t>
                </a:r>
                <a:r>
                  <a:rPr lang="zh-CN" altLang="en-US" sz="22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200" dirty="0">
                    <a:latin typeface="Gill Sans" charset="0"/>
                    <a:ea typeface="Gill Sans" charset="0"/>
                    <a:cs typeface="Gill Sans" charset="0"/>
                  </a:rPr>
                  <a:t>IDs</a:t>
                </a:r>
                <a:r>
                  <a:rPr lang="zh-CN" altLang="en-US" sz="22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200" dirty="0">
                    <a:latin typeface="Gill Sans" charset="0"/>
                    <a:ea typeface="Gill Sans" charset="0"/>
                    <a:cs typeface="Gill Sans" charset="0"/>
                  </a:rPr>
                  <a:t>per</a:t>
                </a:r>
                <a:r>
                  <a:rPr lang="zh-CN" altLang="en-US" sz="22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200" dirty="0">
                    <a:latin typeface="Gill Sans" charset="0"/>
                    <a:ea typeface="Gill Sans" charset="0"/>
                    <a:cs typeface="Gill Sans" charset="0"/>
                  </a:rPr>
                  <a:t>table;</a:t>
                </a:r>
                <a:r>
                  <a:rPr lang="zh-CN" altLang="en-US" sz="22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200" dirty="0">
                    <a:latin typeface="Gill Sans" charset="0"/>
                    <a:ea typeface="Gill Sans" charset="0"/>
                    <a:cs typeface="Gill Sans" charset="0"/>
                  </a:rPr>
                  <a:t>Power law</a:t>
                </a:r>
                <a:r>
                  <a:rPr lang="zh-CN" altLang="en-US" sz="22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200" dirty="0">
                    <a:latin typeface="Gill Sans" charset="0"/>
                    <a:ea typeface="Gill Sans" charset="0"/>
                    <a:cs typeface="Gill Sans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𝛼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=−1.2</m:t>
                    </m:r>
                  </m:oMath>
                </a14:m>
                <a:r>
                  <a:rPr lang="en-US" altLang="zh-CN" sz="2200" dirty="0">
                    <a:latin typeface="Gill Sans" charset="0"/>
                    <a:ea typeface="Gill Sans" charset="0"/>
                    <a:cs typeface="Gill Sans" charset="0"/>
                  </a:rPr>
                  <a:t>)</a:t>
                </a:r>
                <a:endParaRPr lang="zh-CN" altLang="en-US" sz="220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FD6C07-3806-8B40-B5E4-88A5BF91D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4" y="6170165"/>
                <a:ext cx="7407221" cy="430887"/>
              </a:xfrm>
              <a:prstGeom prst="rect">
                <a:avLst/>
              </a:prstGeom>
              <a:blipFill>
                <a:blip r:embed="rId3"/>
                <a:stretch>
                  <a:fillRect l="-1070" t="-9859" b="-28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C99591C-2C61-46FF-84A4-EDA148944E7C}"/>
              </a:ext>
            </a:extLst>
          </p:cNvPr>
          <p:cNvSpPr txBox="1">
            <a:spLocks/>
          </p:cNvSpPr>
          <p:nvPr/>
        </p:nvSpPr>
        <p:spPr>
          <a:xfrm>
            <a:off x="471754" y="2826438"/>
            <a:ext cx="11758862" cy="768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000"/>
              </a:spcBef>
              <a:buSzPct val="60000"/>
              <a:buNone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Model: Deep Cross Network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(same config in the original paper)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0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B8F79F64-640B-3947-9520-ADC13B6D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23</a:t>
            </a:fld>
            <a:endParaRPr lang="en-US"/>
          </a:p>
        </p:txBody>
      </p:sp>
      <p:sp>
        <p:nvSpPr>
          <p:cNvPr id="21" name="圆角矩形 50">
            <a:extLst>
              <a:ext uri="{FF2B5EF4-FFF2-40B4-BE49-F238E27FC236}">
                <a16:creationId xmlns:a16="http://schemas.microsoft.com/office/drawing/2014/main" id="{B7025B09-558B-4D7B-8588-EA0A65ECBD33}"/>
              </a:ext>
            </a:extLst>
          </p:cNvPr>
          <p:cNvSpPr/>
          <p:nvPr/>
        </p:nvSpPr>
        <p:spPr>
          <a:xfrm>
            <a:off x="379076" y="5310652"/>
            <a:ext cx="11509765" cy="1199766"/>
          </a:xfrm>
          <a:prstGeom prst="roundRect">
            <a:avLst>
              <a:gd name="adj" fmla="val 15801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Fleche</a:t>
            </a:r>
            <a:r>
              <a:rPr lang="zh-CN" alt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yield</a:t>
            </a:r>
            <a:r>
              <a:rPr lang="en-US" altLang="zh-CN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s</a:t>
            </a:r>
            <a:r>
              <a:rPr 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much better performance </a:t>
            </a:r>
            <a:r>
              <a:rPr lang="en-US" altLang="zh-CN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than</a:t>
            </a:r>
            <a:r>
              <a:rPr lang="zh-CN" alt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HugeCTR</a:t>
            </a:r>
            <a:r>
              <a:rPr lang="zh-CN" alt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in end-to-end</a:t>
            </a:r>
            <a:r>
              <a:rPr lang="zh-CN" alt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inference</a:t>
            </a:r>
          </a:p>
          <a:p>
            <a:pPr marL="342900" lvl="1" indent="-342900">
              <a:lnSpc>
                <a:spcPts val="2200"/>
              </a:lnSpc>
              <a:spcBef>
                <a:spcPts val="1000"/>
              </a:spcBef>
              <a:buSzPct val="60000"/>
              <a:buFont typeface="Wingdings" charset="2"/>
              <a:buChar char="v"/>
            </a:pPr>
            <a:r>
              <a:rPr lang="zh-CN" altLang="en-US" sz="22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1.2−2.1×, 1.4−2.4×, and 1.3−2.2× </a:t>
            </a:r>
            <a:r>
              <a:rPr lang="en-US" altLang="zh-CN" sz="22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in </a:t>
            </a:r>
            <a:r>
              <a:rPr lang="en-US" altLang="zh-CN" sz="2200" dirty="0" err="1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Avazu</a:t>
            </a:r>
            <a:r>
              <a:rPr lang="en-US" altLang="zh-CN" sz="22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, Criteo-Kaggle, and Criteo-TB</a:t>
            </a:r>
          </a:p>
          <a:p>
            <a:pPr marL="342900" lvl="1" indent="-342900">
              <a:lnSpc>
                <a:spcPts val="2200"/>
              </a:lnSpc>
              <a:spcBef>
                <a:spcPts val="1000"/>
              </a:spcBef>
              <a:buSzPct val="60000"/>
              <a:buFont typeface="Wingdings" charset="2"/>
              <a:buChar char="v"/>
            </a:pPr>
            <a:r>
              <a:rPr lang="zh-CN" altLang="en-US" sz="22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The less boost in large batch size is because the DNN part accounts for more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B21CEA5-0AF7-44CF-9060-F6EF887420E7}"/>
              </a:ext>
            </a:extLst>
          </p:cNvPr>
          <p:cNvSpPr txBox="1">
            <a:spLocks/>
          </p:cNvSpPr>
          <p:nvPr/>
        </p:nvSpPr>
        <p:spPr>
          <a:xfrm>
            <a:off x="0" y="11995"/>
            <a:ext cx="12192000" cy="1108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Overall performance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C1F11053-29F1-2D4F-9C4E-1E4A9D4BECD4}"/>
              </a:ext>
            </a:extLst>
          </p:cNvPr>
          <p:cNvSpPr txBox="1">
            <a:spLocks/>
          </p:cNvSpPr>
          <p:nvPr/>
        </p:nvSpPr>
        <p:spPr>
          <a:xfrm>
            <a:off x="-116114" y="1120948"/>
            <a:ext cx="1770743" cy="53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SzPct val="80000"/>
              <a:buNone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Gill Sans" charset="0"/>
                <a:cs typeface="Gill Sans" charset="0"/>
              </a:rPr>
              <a:t>Cache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Gill Sans" charset="0"/>
                <a:cs typeface="Gill Sans" charset="0"/>
              </a:rPr>
              <a:t>ratio: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Gill Sans" charset="0"/>
                <a:cs typeface="Gill Sans" charset="0"/>
              </a:rPr>
              <a:t>5%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825C36-27AB-2343-919B-90A0F24AE05B}"/>
              </a:ext>
            </a:extLst>
          </p:cNvPr>
          <p:cNvGrpSpPr/>
          <p:nvPr/>
        </p:nvGrpSpPr>
        <p:grpSpPr>
          <a:xfrm>
            <a:off x="890306" y="1148669"/>
            <a:ext cx="10628594" cy="3787800"/>
            <a:chOff x="108889" y="1349645"/>
            <a:chExt cx="13686367" cy="4033416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EDABACA9-E4F4-B243-BCEF-012FFF26702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19365176"/>
                </p:ext>
              </p:extLst>
            </p:nvPr>
          </p:nvGraphicFramePr>
          <p:xfrm>
            <a:off x="108889" y="1364159"/>
            <a:ext cx="4535683" cy="39880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01C5E7EF-C087-48D8-A2BC-4A23ECA1170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89713346"/>
                </p:ext>
              </p:extLst>
            </p:nvPr>
          </p:nvGraphicFramePr>
          <p:xfrm>
            <a:off x="4593263" y="1395017"/>
            <a:ext cx="4535683" cy="39880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A71A617E-1284-42E4-AB88-08F66945A55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79318794"/>
                </p:ext>
              </p:extLst>
            </p:nvPr>
          </p:nvGraphicFramePr>
          <p:xfrm>
            <a:off x="9128946" y="1349645"/>
            <a:ext cx="4666310" cy="403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7423B1-9401-5F43-8DF4-3BE3B1C61F27}"/>
              </a:ext>
            </a:extLst>
          </p:cNvPr>
          <p:cNvSpPr txBox="1"/>
          <p:nvPr/>
        </p:nvSpPr>
        <p:spPr>
          <a:xfrm>
            <a:off x="5055259" y="4719289"/>
            <a:ext cx="207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Batch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9BB9E-9579-C047-B4CF-79425AE8EB1C}"/>
              </a:ext>
            </a:extLst>
          </p:cNvPr>
          <p:cNvSpPr txBox="1"/>
          <p:nvPr/>
        </p:nvSpPr>
        <p:spPr>
          <a:xfrm rot="16200000">
            <a:off x="-892910" y="2722965"/>
            <a:ext cx="313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Throughput </a:t>
            </a:r>
            <a:r>
              <a:rPr lang="zh-CN" altLang="en-US" sz="2400" dirty="0"/>
              <a:t> </a:t>
            </a:r>
            <a:r>
              <a:rPr lang="en-US" altLang="zh-CN" sz="2400" dirty="0"/>
              <a:t>(items/s)</a:t>
            </a:r>
            <a:endParaRPr lang="en-CN" sz="2400" dirty="0"/>
          </a:p>
        </p:txBody>
      </p:sp>
      <p:pic>
        <p:nvPicPr>
          <p:cNvPr id="17" name="图片 3">
            <a:extLst>
              <a:ext uri="{FF2B5EF4-FFF2-40B4-BE49-F238E27FC236}">
                <a16:creationId xmlns:a16="http://schemas.microsoft.com/office/drawing/2014/main" id="{C72C4E69-38B3-4E83-AAC8-1342C804F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804" y="4855390"/>
            <a:ext cx="2743200" cy="405386"/>
          </a:xfrm>
          <a:prstGeom prst="rect">
            <a:avLst/>
          </a:prstGeom>
          <a:ln w="1270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4031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B8F79F64-640B-3947-9520-ADC13B6D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24</a:t>
            </a:fld>
            <a:endParaRPr lang="en-US"/>
          </a:p>
        </p:txBody>
      </p:sp>
      <p:sp>
        <p:nvSpPr>
          <p:cNvPr id="21" name="圆角矩形 50">
            <a:extLst>
              <a:ext uri="{FF2B5EF4-FFF2-40B4-BE49-F238E27FC236}">
                <a16:creationId xmlns:a16="http://schemas.microsoft.com/office/drawing/2014/main" id="{B7025B09-558B-4D7B-8588-EA0A65ECBD33}"/>
              </a:ext>
            </a:extLst>
          </p:cNvPr>
          <p:cNvSpPr/>
          <p:nvPr/>
        </p:nvSpPr>
        <p:spPr>
          <a:xfrm>
            <a:off x="341117" y="5481916"/>
            <a:ext cx="11509765" cy="826502"/>
          </a:xfrm>
          <a:prstGeom prst="roundRect">
            <a:avLst>
              <a:gd name="adj" fmla="val 15801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Fleche</a:t>
            </a:r>
            <a:r>
              <a:rPr lang="zh-CN" alt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yield</a:t>
            </a:r>
            <a:r>
              <a:rPr lang="en-US" altLang="zh-CN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s</a:t>
            </a:r>
            <a:r>
              <a:rPr 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much better</a:t>
            </a:r>
            <a:r>
              <a:rPr lang="zh-CN" alt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embedding</a:t>
            </a:r>
            <a:r>
              <a:rPr 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performance </a:t>
            </a:r>
            <a:r>
              <a:rPr lang="en-US" altLang="zh-CN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under different cache sizes</a:t>
            </a:r>
            <a:r>
              <a:rPr lang="zh-CN" altLang="en-US" sz="2400" dirty="0">
                <a:solidFill>
                  <a:schemeClr val="tx1"/>
                </a:solidFill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Gill Sans" panose="020B0502020104020203" pitchFamily="34" charset="-79"/>
              <a:ea typeface="Gill Sans SemiBold" charset="0"/>
              <a:cs typeface="Gill Sans" panose="020B0502020104020203" pitchFamily="34" charset="-79"/>
            </a:endParaRPr>
          </a:p>
          <a:p>
            <a:pPr marL="342900" lvl="1" indent="-342900">
              <a:lnSpc>
                <a:spcPts val="2200"/>
              </a:lnSpc>
              <a:spcBef>
                <a:spcPts val="1000"/>
              </a:spcBef>
              <a:buSzPct val="60000"/>
              <a:buFont typeface="Wingdings" charset="2"/>
              <a:buChar char="v"/>
            </a:pPr>
            <a:r>
              <a:rPr lang="zh-CN" altLang="en-US" sz="2200" dirty="0">
                <a:solidFill>
                  <a:schemeClr val="tx1"/>
                </a:solidFill>
                <a:latin typeface="Gill Sans" panose="020B0502020104020203" pitchFamily="34" charset="-79"/>
                <a:ea typeface="Gill Sans" charset="0"/>
                <a:cs typeface="Gill Sans" panose="020B0502020104020203" pitchFamily="34" charset="-79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Gill Sans" panose="020B0502020104020203" pitchFamily="34" charset="-79"/>
                <a:ea typeface="Gill Sans" charset="0"/>
                <a:cs typeface="Gill Sans" panose="020B0502020104020203" pitchFamily="34" charset="-79"/>
              </a:rPr>
              <a:t>1.9−3.8×, 2.4−5.3× and 3.9−5.8×</a:t>
            </a:r>
            <a:r>
              <a:rPr lang="en-US" altLang="zh-CN" sz="2200" dirty="0">
                <a:solidFill>
                  <a:schemeClr val="tx1"/>
                </a:solidFill>
                <a:latin typeface="Gill Sans" panose="020B0502020104020203" pitchFamily="34" charset="-79"/>
                <a:ea typeface="Gill Sans" charset="0"/>
                <a:cs typeface="Gill Sans" panose="020B0502020104020203" pitchFamily="34" charset="-79"/>
              </a:rPr>
              <a:t> in </a:t>
            </a:r>
            <a:r>
              <a:rPr lang="en-US" altLang="zh-CN" sz="2200" dirty="0" err="1">
                <a:solidFill>
                  <a:schemeClr val="tx1"/>
                </a:solidFill>
                <a:latin typeface="Gill Sans" panose="020B0502020104020203" pitchFamily="34" charset="-79"/>
                <a:ea typeface="Gill Sans" charset="0"/>
                <a:cs typeface="Gill Sans" panose="020B0502020104020203" pitchFamily="34" charset="-79"/>
              </a:rPr>
              <a:t>Avazu</a:t>
            </a:r>
            <a:r>
              <a:rPr lang="en-US" altLang="zh-CN" sz="2200" dirty="0">
                <a:solidFill>
                  <a:schemeClr val="tx1"/>
                </a:solidFill>
                <a:latin typeface="Gill Sans" panose="020B0502020104020203" pitchFamily="34" charset="-79"/>
                <a:ea typeface="Gill Sans" charset="0"/>
                <a:cs typeface="Gill Sans" panose="020B0502020104020203" pitchFamily="34" charset="-79"/>
              </a:rPr>
              <a:t>, Criteo-Kaggle and Criteo-TB</a:t>
            </a:r>
            <a:endParaRPr lang="en-US" sz="22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B21CEA5-0AF7-44CF-9060-F6EF887420E7}"/>
              </a:ext>
            </a:extLst>
          </p:cNvPr>
          <p:cNvSpPr txBox="1">
            <a:spLocks/>
          </p:cNvSpPr>
          <p:nvPr/>
        </p:nvSpPr>
        <p:spPr>
          <a:xfrm>
            <a:off x="0" y="11995"/>
            <a:ext cx="12192000" cy="1108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360000" tIns="0" rIns="9144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Gill Sans SemiBold" charset="0"/>
                <a:ea typeface="Gill Sans SemiBold" charset="0"/>
                <a:cs typeface="Gill Sans SemiBold" charset="0"/>
              </a:rPr>
              <a:t>Embedding-only performance</a:t>
            </a:r>
            <a:r>
              <a:rPr lang="zh-CN" altLang="en-US" sz="3200" b="1" dirty="0">
                <a:latin typeface="Gill Sans SemiBold" charset="0"/>
                <a:cs typeface="Gill Sans SemiBold" charset="0"/>
              </a:rPr>
              <a:t> </a:t>
            </a:r>
            <a:r>
              <a:rPr lang="en-US" altLang="zh-CN" sz="3200" b="1" dirty="0">
                <a:latin typeface="Gill Sans SemiBold" charset="0"/>
                <a:cs typeface="Gill Sans SemiBold" charset="0"/>
              </a:rPr>
              <a:t>under different cache sizes</a:t>
            </a:r>
            <a:r>
              <a:rPr lang="zh-CN" altLang="en-US" sz="3200" b="1" dirty="0">
                <a:latin typeface="Gill Sans SemiBold" charset="0"/>
                <a:cs typeface="Gill Sans SemiBold" charset="0"/>
              </a:rPr>
              <a:t> 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A36ED64-AFCB-444F-85C9-F0C5D31AE1DA}"/>
              </a:ext>
            </a:extLst>
          </p:cNvPr>
          <p:cNvSpPr/>
          <p:nvPr/>
        </p:nvSpPr>
        <p:spPr>
          <a:xfrm>
            <a:off x="6732034" y="1228543"/>
            <a:ext cx="183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/>
              <a:t>Cache</a:t>
            </a:r>
            <a:r>
              <a:rPr lang="zh-CN" altLang="en-US" sz="2400" dirty="0"/>
              <a:t> </a:t>
            </a:r>
            <a:r>
              <a:rPr lang="en-US" altLang="zh-CN" sz="2400" dirty="0"/>
              <a:t>ratio:</a:t>
            </a:r>
            <a:r>
              <a:rPr lang="zh-CN" altLang="en-US" sz="2400" dirty="0"/>
              <a:t> 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2749F2A4-890E-4E79-AC94-15171FA913C1}"/>
              </a:ext>
            </a:extLst>
          </p:cNvPr>
          <p:cNvSpPr txBox="1"/>
          <p:nvPr/>
        </p:nvSpPr>
        <p:spPr>
          <a:xfrm rot="16200000">
            <a:off x="-1293821" y="3118526"/>
            <a:ext cx="4307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Embedding Speedup</a:t>
            </a:r>
          </a:p>
          <a:p>
            <a:pPr algn="ctr"/>
            <a:r>
              <a:rPr lang="en-US" sz="2400" dirty="0"/>
              <a:t>Over </a:t>
            </a:r>
            <a:r>
              <a:rPr lang="en-US" sz="2400" dirty="0" err="1"/>
              <a:t>HugeCTR</a:t>
            </a:r>
            <a:endParaRPr lang="en-C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74BD97-0D4D-8544-876D-B60DD1688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99" y="1166236"/>
            <a:ext cx="3338286" cy="6129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79604BE-FDAA-3E45-8D7E-3A24B40A20CC}"/>
              </a:ext>
            </a:extLst>
          </p:cNvPr>
          <p:cNvGrpSpPr/>
          <p:nvPr/>
        </p:nvGrpSpPr>
        <p:grpSpPr>
          <a:xfrm>
            <a:off x="1275376" y="1617767"/>
            <a:ext cx="10286004" cy="3378105"/>
            <a:chOff x="854962" y="1316725"/>
            <a:chExt cx="13974433" cy="2743200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98549F64-AE15-4518-8C9B-C97CAD10A57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1582259"/>
                </p:ext>
              </p:extLst>
            </p:nvPr>
          </p:nvGraphicFramePr>
          <p:xfrm>
            <a:off x="5519515" y="1329425"/>
            <a:ext cx="4597400" cy="2730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EF90CB92-F339-4614-BE95-A5DF9824042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91899339"/>
                </p:ext>
              </p:extLst>
            </p:nvPr>
          </p:nvGraphicFramePr>
          <p:xfrm>
            <a:off x="10184068" y="1329425"/>
            <a:ext cx="4645327" cy="2730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72C29C06-E90B-B747-9428-9A32200EF4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92118357"/>
                </p:ext>
              </p:extLst>
            </p:nvPr>
          </p:nvGraphicFramePr>
          <p:xfrm>
            <a:off x="854962" y="1316725"/>
            <a:ext cx="45974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C1D9AE-8B31-484F-BC4A-C9BA43AA85B7}"/>
              </a:ext>
            </a:extLst>
          </p:cNvPr>
          <p:cNvSpPr txBox="1"/>
          <p:nvPr/>
        </p:nvSpPr>
        <p:spPr>
          <a:xfrm>
            <a:off x="5058227" y="4906845"/>
            <a:ext cx="207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410278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B8F79F64-640B-3947-9520-ADC13B6D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25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CA3C797-519B-4485-9753-ACB254C2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95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Revisit our motivation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A37BEA-9CAD-B347-9166-C7000A36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322610"/>
            <a:ext cx="5888670" cy="2687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A59CFC2-7BF7-0049-B0F6-0896CAA041F6}"/>
              </a:ext>
            </a:extLst>
          </p:cNvPr>
          <p:cNvSpPr/>
          <p:nvPr/>
        </p:nvSpPr>
        <p:spPr>
          <a:xfrm>
            <a:off x="1775602" y="1685888"/>
            <a:ext cx="4495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Issue</a:t>
            </a:r>
            <a:r>
              <a:rPr lang="zh-CN" altLang="en-US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1:</a:t>
            </a:r>
            <a:r>
              <a:rPr lang="zh-CN" altLang="en-US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Cache</a:t>
            </a:r>
            <a:r>
              <a:rPr lang="zh-CN" altLang="en-US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cs typeface="Gill Sans SemiBold" charset="0"/>
              </a:rPr>
              <a:t>under-utilization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C4E11B-0891-8D44-A601-13352E87608F}"/>
              </a:ext>
            </a:extLst>
          </p:cNvPr>
          <p:cNvSpPr/>
          <p:nvPr/>
        </p:nvSpPr>
        <p:spPr>
          <a:xfrm>
            <a:off x="6613148" y="1681144"/>
            <a:ext cx="5609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80000"/>
            </a:pP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ea typeface="Gill Sans SemiBold" charset="0"/>
                <a:cs typeface="Gill Sans SemiBold" charset="0"/>
              </a:rPr>
              <a:t>Issue</a:t>
            </a:r>
            <a:r>
              <a:rPr lang="zh-CN" altLang="en-US" sz="2400" b="1" dirty="0">
                <a:solidFill>
                  <a:prstClr val="black"/>
                </a:solidFill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ea typeface="Gill Sans SemiBold" charset="0"/>
                <a:cs typeface="Gill Sans SemiBold" charset="0"/>
              </a:rPr>
              <a:t>2:</a:t>
            </a:r>
            <a:r>
              <a:rPr lang="zh-CN" altLang="en-US" sz="2400" b="1" dirty="0">
                <a:solidFill>
                  <a:prstClr val="black"/>
                </a:solidFill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ea typeface="Gill Sans SemiBold" charset="0"/>
                <a:cs typeface="Gill Sans SemiBold" charset="0"/>
              </a:rPr>
              <a:t>Kernel</a:t>
            </a:r>
            <a:r>
              <a:rPr lang="zh-CN" altLang="en-US" sz="2400" b="1" dirty="0">
                <a:solidFill>
                  <a:prstClr val="black"/>
                </a:solidFill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Gill Sans SemiBold" charset="0"/>
                <a:ea typeface="Gill Sans SemiBold" charset="0"/>
                <a:cs typeface="Gill Sans SemiBold" charset="0"/>
              </a:rPr>
              <a:t>maintenance overhead  </a:t>
            </a:r>
            <a:endParaRPr lang="en-US" altLang="zh-CN" sz="2400" dirty="0">
              <a:solidFill>
                <a:prstClr val="black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C2959D-C38C-3340-B38F-D487A6E54215}"/>
              </a:ext>
            </a:extLst>
          </p:cNvPr>
          <p:cNvSpPr/>
          <p:nvPr/>
        </p:nvSpPr>
        <p:spPr>
          <a:xfrm>
            <a:off x="9349571" y="2607283"/>
            <a:ext cx="2411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The total number of queried keys is 10K</a:t>
            </a:r>
          </a:p>
        </p:txBody>
      </p:sp>
      <p:cxnSp>
        <p:nvCxnSpPr>
          <p:cNvPr id="22" name="直线箭头连接符 29">
            <a:extLst>
              <a:ext uri="{FF2B5EF4-FFF2-40B4-BE49-F238E27FC236}">
                <a16:creationId xmlns:a16="http://schemas.microsoft.com/office/drawing/2014/main" id="{64D9E8A9-B014-CE4D-8357-4208E9963E40}"/>
              </a:ext>
            </a:extLst>
          </p:cNvPr>
          <p:cNvCxnSpPr>
            <a:cxnSpLocks/>
          </p:cNvCxnSpPr>
          <p:nvPr/>
        </p:nvCxnSpPr>
        <p:spPr>
          <a:xfrm>
            <a:off x="4666849" y="2966013"/>
            <a:ext cx="0" cy="701543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30">
            <a:extLst>
              <a:ext uri="{FF2B5EF4-FFF2-40B4-BE49-F238E27FC236}">
                <a16:creationId xmlns:a16="http://schemas.microsoft.com/office/drawing/2014/main" id="{3FC005D8-1A7A-0148-A6D4-BAC90A68C4DF}"/>
              </a:ext>
            </a:extLst>
          </p:cNvPr>
          <p:cNvSpPr/>
          <p:nvPr/>
        </p:nvSpPr>
        <p:spPr>
          <a:xfrm>
            <a:off x="4252298" y="3183492"/>
            <a:ext cx="425603" cy="2455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Gill Sans" charset="0"/>
                <a:cs typeface="Gill Sans" charset="0"/>
              </a:rPr>
              <a:t>27</a:t>
            </a:r>
            <a:r>
              <a:rPr lang="en-US" altLang="zh-CN" sz="1600" b="0" dirty="0">
                <a:solidFill>
                  <a:srgbClr val="C00000"/>
                </a:solidFill>
                <a:latin typeface="Gill Sans" charset="0"/>
                <a:cs typeface="Gill Sans" charset="0"/>
              </a:rPr>
              <a:t>%</a:t>
            </a:r>
          </a:p>
        </p:txBody>
      </p:sp>
      <p:cxnSp>
        <p:nvCxnSpPr>
          <p:cNvPr id="23" name="直线箭头连接符 29">
            <a:extLst>
              <a:ext uri="{FF2B5EF4-FFF2-40B4-BE49-F238E27FC236}">
                <a16:creationId xmlns:a16="http://schemas.microsoft.com/office/drawing/2014/main" id="{41A20065-E7C0-FD4B-B707-E03B855BE10E}"/>
              </a:ext>
            </a:extLst>
          </p:cNvPr>
          <p:cNvCxnSpPr>
            <a:cxnSpLocks/>
          </p:cNvCxnSpPr>
          <p:nvPr/>
        </p:nvCxnSpPr>
        <p:spPr>
          <a:xfrm>
            <a:off x="6379564" y="3016191"/>
            <a:ext cx="0" cy="701543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30">
            <a:extLst>
              <a:ext uri="{FF2B5EF4-FFF2-40B4-BE49-F238E27FC236}">
                <a16:creationId xmlns:a16="http://schemas.microsoft.com/office/drawing/2014/main" id="{1DC50659-DA5E-A343-928E-3B4A8D66510E}"/>
              </a:ext>
            </a:extLst>
          </p:cNvPr>
          <p:cNvSpPr/>
          <p:nvPr/>
        </p:nvSpPr>
        <p:spPr>
          <a:xfrm>
            <a:off x="6023758" y="3253614"/>
            <a:ext cx="425603" cy="2455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altLang="zh-CN" sz="1600" b="0" dirty="0">
                <a:solidFill>
                  <a:srgbClr val="C00000"/>
                </a:solidFill>
                <a:latin typeface="Gill Sans" charset="0"/>
                <a:cs typeface="Gill Sans" charset="0"/>
              </a:rPr>
              <a:t>41%</a:t>
            </a:r>
          </a:p>
        </p:txBody>
      </p:sp>
      <p:cxnSp>
        <p:nvCxnSpPr>
          <p:cNvPr id="25" name="直线箭头连接符 29">
            <a:extLst>
              <a:ext uri="{FF2B5EF4-FFF2-40B4-BE49-F238E27FC236}">
                <a16:creationId xmlns:a16="http://schemas.microsoft.com/office/drawing/2014/main" id="{3EAE7FE1-3C85-7A4A-87DF-876F94927755}"/>
              </a:ext>
            </a:extLst>
          </p:cNvPr>
          <p:cNvCxnSpPr>
            <a:cxnSpLocks/>
          </p:cNvCxnSpPr>
          <p:nvPr/>
        </p:nvCxnSpPr>
        <p:spPr>
          <a:xfrm>
            <a:off x="2940624" y="3078228"/>
            <a:ext cx="0" cy="420894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30">
            <a:extLst>
              <a:ext uri="{FF2B5EF4-FFF2-40B4-BE49-F238E27FC236}">
                <a16:creationId xmlns:a16="http://schemas.microsoft.com/office/drawing/2014/main" id="{EF7DD279-AF47-0947-955A-D21B512E08D7}"/>
              </a:ext>
            </a:extLst>
          </p:cNvPr>
          <p:cNvSpPr/>
          <p:nvPr/>
        </p:nvSpPr>
        <p:spPr>
          <a:xfrm>
            <a:off x="2480837" y="3472226"/>
            <a:ext cx="425603" cy="2455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altLang="zh-CN" sz="1600" b="0" dirty="0">
                <a:solidFill>
                  <a:srgbClr val="C00000"/>
                </a:solidFill>
                <a:latin typeface="Gill Sans" charset="0"/>
                <a:cs typeface="Gill Sans" charset="0"/>
              </a:rPr>
              <a:t>15%</a:t>
            </a:r>
          </a:p>
        </p:txBody>
      </p:sp>
      <p:sp>
        <p:nvSpPr>
          <p:cNvPr id="29" name="圆角矩形 50">
            <a:extLst>
              <a:ext uri="{FF2B5EF4-FFF2-40B4-BE49-F238E27FC236}">
                <a16:creationId xmlns:a16="http://schemas.microsoft.com/office/drawing/2014/main" id="{EDB4169D-96F7-8E49-BE95-DF59F0E8861B}"/>
              </a:ext>
            </a:extLst>
          </p:cNvPr>
          <p:cNvSpPr/>
          <p:nvPr/>
        </p:nvSpPr>
        <p:spPr>
          <a:xfrm>
            <a:off x="934028" y="5443806"/>
            <a:ext cx="10582112" cy="881011"/>
          </a:xfrm>
          <a:prstGeom prst="roundRect">
            <a:avLst>
              <a:gd name="adj" fmla="val 15801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342900" lvl="1" indent="-342900">
              <a:lnSpc>
                <a:spcPts val="2200"/>
              </a:lnSpc>
              <a:spcBef>
                <a:spcPts val="1000"/>
              </a:spcBef>
              <a:buSzPct val="60000"/>
              <a:buFont typeface="Wingdings" charset="2"/>
              <a:buChar char="v"/>
            </a:pPr>
            <a:r>
              <a:rPr lang="en-US" altLang="zh-CN" sz="28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Fleche improves cache utilization with Flat Cache.</a:t>
            </a:r>
          </a:p>
          <a:p>
            <a:pPr marL="342900" lvl="1" indent="-342900">
              <a:lnSpc>
                <a:spcPts val="2200"/>
              </a:lnSpc>
              <a:spcBef>
                <a:spcPts val="1000"/>
              </a:spcBef>
              <a:buSzPct val="60000"/>
              <a:buFont typeface="Wingdings" charset="2"/>
              <a:buChar char="v"/>
            </a:pPr>
            <a:r>
              <a:rPr lang="en-US" altLang="zh-CN" sz="28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Fleche cuts out kernel maintenance overhead almost completely.</a:t>
            </a:r>
          </a:p>
        </p:txBody>
      </p:sp>
      <p:sp>
        <p:nvSpPr>
          <p:cNvPr id="30" name="对话气泡: 矩形 15">
            <a:extLst>
              <a:ext uri="{FF2B5EF4-FFF2-40B4-BE49-F238E27FC236}">
                <a16:creationId xmlns:a16="http://schemas.microsoft.com/office/drawing/2014/main" id="{33974B8F-04BE-5347-82A0-446F256D9459}"/>
              </a:ext>
            </a:extLst>
          </p:cNvPr>
          <p:cNvSpPr/>
          <p:nvPr/>
        </p:nvSpPr>
        <p:spPr>
          <a:xfrm>
            <a:off x="340573" y="2224457"/>
            <a:ext cx="1511162" cy="354602"/>
          </a:xfrm>
          <a:prstGeom prst="wedgeRectCallout">
            <a:avLst>
              <a:gd name="adj1" fmla="val 64135"/>
              <a:gd name="adj2" fmla="val 21798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Optimal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knows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all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data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access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trace</a:t>
            </a:r>
            <a:endParaRPr lang="zh-CN" altLang="en-US" sz="1400" dirty="0">
              <a:solidFill>
                <a:schemeClr val="tx1"/>
              </a:solidFill>
              <a:latin typeface="Gill Sans" charset="0"/>
              <a:cs typeface="Gill San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B700C-B218-504F-8E9C-7ABB6FF9F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23" y="2291285"/>
            <a:ext cx="4545729" cy="29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2CBCBA-76DC-044B-860B-67C071383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45" y="1108953"/>
            <a:ext cx="10039841" cy="5737052"/>
          </a:xfrm>
          <a:prstGeom prst="rect">
            <a:avLst/>
          </a:prstGeom>
        </p:spPr>
      </p:pic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B8F79F64-640B-3947-9520-ADC13B6D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26</a:t>
            </a:fld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CA3C797-519B-4485-9753-ACB254C2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95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Breakdown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5A685C4-B511-2046-A5C9-60561A7DC2B5}"/>
              </a:ext>
            </a:extLst>
          </p:cNvPr>
          <p:cNvSpPr txBox="1">
            <a:spLocks/>
          </p:cNvSpPr>
          <p:nvPr/>
        </p:nvSpPr>
        <p:spPr>
          <a:xfrm>
            <a:off x="5439788" y="1994767"/>
            <a:ext cx="2384435" cy="1688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Cache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ratio: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5%</a:t>
            </a:r>
          </a:p>
          <a:p>
            <a:pPr>
              <a:lnSpc>
                <a:spcPct val="100000"/>
              </a:lnSpc>
              <a:buSzPct val="80000"/>
              <a:buFont typeface="Wingdings" pitchFamily="2" charset="2"/>
              <a:buChar char="v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Dataset: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Avazu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4" name="Straight Arrow Connector 146">
            <a:extLst>
              <a:ext uri="{FF2B5EF4-FFF2-40B4-BE49-F238E27FC236}">
                <a16:creationId xmlns:a16="http://schemas.microsoft.com/office/drawing/2014/main" id="{7E93791A-5A56-824D-BD3F-71ECBB6761F8}"/>
              </a:ext>
            </a:extLst>
          </p:cNvPr>
          <p:cNvCxnSpPr>
            <a:cxnSpLocks/>
          </p:cNvCxnSpPr>
          <p:nvPr/>
        </p:nvCxnSpPr>
        <p:spPr>
          <a:xfrm>
            <a:off x="9465414" y="3280592"/>
            <a:ext cx="376238" cy="460593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6">
            <a:extLst>
              <a:ext uri="{FF2B5EF4-FFF2-40B4-BE49-F238E27FC236}">
                <a16:creationId xmlns:a16="http://schemas.microsoft.com/office/drawing/2014/main" id="{AECD96CF-563B-514F-9790-14C64693037A}"/>
              </a:ext>
            </a:extLst>
          </p:cNvPr>
          <p:cNvCxnSpPr>
            <a:cxnSpLocks/>
          </p:cNvCxnSpPr>
          <p:nvPr/>
        </p:nvCxnSpPr>
        <p:spPr>
          <a:xfrm>
            <a:off x="10044231" y="4885094"/>
            <a:ext cx="465858" cy="310673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46">
            <a:extLst>
              <a:ext uri="{FF2B5EF4-FFF2-40B4-BE49-F238E27FC236}">
                <a16:creationId xmlns:a16="http://schemas.microsoft.com/office/drawing/2014/main" id="{C1FC38EC-BC2D-BC4C-ABCF-B4BB5A249F48}"/>
              </a:ext>
            </a:extLst>
          </p:cNvPr>
          <p:cNvCxnSpPr>
            <a:cxnSpLocks/>
          </p:cNvCxnSpPr>
          <p:nvPr/>
        </p:nvCxnSpPr>
        <p:spPr>
          <a:xfrm>
            <a:off x="9744131" y="5249950"/>
            <a:ext cx="376238" cy="460593"/>
          </a:xfrm>
          <a:prstGeom prst="straightConnector1">
            <a:avLst/>
          </a:prstGeom>
          <a:ln w="50800">
            <a:solidFill>
              <a:srgbClr val="C0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173" y="1393906"/>
            <a:ext cx="12637973" cy="387342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Background</a:t>
            </a: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&amp;</a:t>
            </a: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Motivation</a:t>
            </a:r>
          </a:p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 Fleche:</a:t>
            </a: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 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An Efficient GPU Embedding Cache for Recommendations </a:t>
            </a:r>
          </a:p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Evaluation</a:t>
            </a:r>
          </a:p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en-US" altLang="zh-CN" sz="3600" dirty="0">
                <a:latin typeface="Gill Sans" charset="0"/>
                <a:cs typeface="Gill Sans" charset="0"/>
              </a:rPr>
              <a:t> Conclusion</a:t>
            </a:r>
            <a:endParaRPr lang="zh-CN" altLang="en-US" sz="3600" dirty="0">
              <a:latin typeface="Gill Sans" charset="0"/>
              <a:cs typeface="Gill Sans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4000" b="1" dirty="0">
              <a:solidFill>
                <a:srgbClr val="C00000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A992643-F63B-3649-BC82-280B7FE2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0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389467" y="1049787"/>
            <a:ext cx="11637218" cy="546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ct val="80000"/>
              <a:buFont typeface="Wingdings" charset="2"/>
              <a:buChar char="v"/>
            </a:pPr>
            <a:r>
              <a:rPr lang="en-US" altLang="zh-CN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Problem </a:t>
            </a:r>
          </a:p>
          <a:p>
            <a:pPr lvl="1">
              <a:lnSpc>
                <a:spcPct val="100000"/>
              </a:lnSpc>
              <a:buSzPct val="80000"/>
              <a:buFont typeface="Wingdings" charset="2"/>
              <a:buChar char="v"/>
            </a:pPr>
            <a:r>
              <a:rPr lang="en-US" altLang="zh-CN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Existing</a:t>
            </a:r>
            <a:r>
              <a:rPr lang="zh-CN" altLang="en-US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embedding cache is</a:t>
            </a:r>
            <a:r>
              <a:rPr lang="zh-CN" altLang="en-US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inefficient</a:t>
            </a:r>
            <a:r>
              <a:rPr lang="zh-CN" altLang="en-US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ea typeface="Gill Sans SemiBold" charset="0"/>
                <a:cs typeface="Gill Sans" panose="020B0502020104020203" pitchFamily="34" charset="-79"/>
              </a:rPr>
              <a:t>for memory-bound DLRM</a:t>
            </a:r>
          </a:p>
          <a:p>
            <a:pPr>
              <a:lnSpc>
                <a:spcPct val="100000"/>
              </a:lnSpc>
              <a:buSzPct val="80000"/>
              <a:buFont typeface="Wingdings" charset="2"/>
              <a:buChar char="v"/>
            </a:pP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Motivation </a:t>
            </a:r>
          </a:p>
          <a:p>
            <a:pPr lvl="1">
              <a:lnSpc>
                <a:spcPct val="100000"/>
              </a:lnSpc>
              <a:buSzPct val="80000"/>
              <a:buFont typeface="Wingdings" charset="2"/>
              <a:buChar char="v"/>
            </a:pP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Issue 1: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Cache under-utilization</a:t>
            </a:r>
          </a:p>
          <a:p>
            <a:pPr lvl="1">
              <a:lnSpc>
                <a:spcPct val="100000"/>
              </a:lnSpc>
              <a:buSzPct val="80000"/>
              <a:buFont typeface="Wingdings" charset="2"/>
              <a:buChar char="v"/>
            </a:pP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Issue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2: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Kernel maintenance overhead </a:t>
            </a:r>
          </a:p>
          <a:p>
            <a:pPr>
              <a:lnSpc>
                <a:spcPct val="100000"/>
              </a:lnSpc>
              <a:buSzPct val="80000"/>
              <a:buFont typeface="Wingdings" charset="2"/>
              <a:buChar char="v"/>
            </a:pP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Key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techniques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of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Fleche</a:t>
            </a:r>
          </a:p>
          <a:p>
            <a:pPr lvl="1">
              <a:lnSpc>
                <a:spcPct val="100000"/>
              </a:lnSpc>
              <a:buSzPct val="80000"/>
              <a:buFont typeface="Wingdings" charset="2"/>
              <a:buChar char="v"/>
            </a:pP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 Flat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Cache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(sharing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all embedding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cache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in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one backend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to improve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cache utilization)</a:t>
            </a:r>
          </a:p>
          <a:p>
            <a:pPr lvl="1">
              <a:lnSpc>
                <a:spcPct val="100000"/>
              </a:lnSpc>
              <a:buSzPct val="80000"/>
              <a:buFont typeface="Wingdings" charset="2"/>
              <a:buChar char="v"/>
            </a:pP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 Self-identified kernel fusion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(alleviate maintenance overhead of small kernels)</a:t>
            </a:r>
          </a:p>
          <a:p>
            <a:pPr lvl="1">
              <a:lnSpc>
                <a:spcPct val="100000"/>
              </a:lnSpc>
              <a:buSzPct val="80000"/>
              <a:buFont typeface="Wingdings" charset="2"/>
              <a:buChar char="v"/>
            </a:pP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 Optimizing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the workflow of cache query</a:t>
            </a:r>
            <a:endParaRPr lang="en-US" altLang="zh-CN" sz="2800" dirty="0">
              <a:latin typeface="Gill Sans" charset="0"/>
              <a:ea typeface="Gill Sans" charset="0"/>
              <a:cs typeface="Gill Sans" charset="0"/>
            </a:endParaRPr>
          </a:p>
          <a:p>
            <a:pPr marL="228600" lvl="1">
              <a:lnSpc>
                <a:spcPct val="100000"/>
              </a:lnSpc>
              <a:spcBef>
                <a:spcPts val="1000"/>
              </a:spcBef>
              <a:buSzPct val="80000"/>
              <a:buFont typeface="Wingdings" charset="2"/>
              <a:buChar char="v"/>
            </a:pPr>
            <a:r>
              <a:rPr lang="en-US" altLang="zh-CN" sz="2800" dirty="0">
                <a:latin typeface="Gill Sans" charset="0"/>
                <a:ea typeface="Gill Sans" charset="0"/>
                <a:cs typeface="Gill Sans" charset="0"/>
              </a:rPr>
              <a:t> Results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  <a:buSzPct val="80000"/>
              <a:buFont typeface="Wingdings" charset="2"/>
              <a:buChar char="v"/>
            </a:pPr>
            <a:r>
              <a:rPr lang="zh-CN" alt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latin typeface="Gill Sans" charset="0"/>
                <a:ea typeface="Gill Sans" charset="0"/>
                <a:cs typeface="Gill Sans" charset="0"/>
              </a:rPr>
              <a:t>Fleche outperforms the state-of-the-art system</a:t>
            </a:r>
            <a:r>
              <a:rPr lang="zh-CN" alt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err="1">
                <a:latin typeface="Gill Sans" charset="0"/>
                <a:ea typeface="Gill Sans" charset="0"/>
                <a:cs typeface="Gill Sans" charset="0"/>
              </a:rPr>
              <a:t>HugeCTR</a:t>
            </a:r>
            <a:r>
              <a:rPr lang="en-US" altLang="zh-CN" sz="2400" dirty="0">
                <a:latin typeface="Gill Sans" charset="0"/>
                <a:ea typeface="Gill Sans" charset="0"/>
                <a:cs typeface="Gill Sans" charset="0"/>
              </a:rPr>
              <a:t>-inference </a:t>
            </a: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0" y="1"/>
            <a:ext cx="12192000" cy="819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Conclusion</a:t>
            </a:r>
            <a:endParaRPr lang="zh-CN" altLang="en-US" sz="4000" b="1" dirty="0">
              <a:solidFill>
                <a:srgbClr val="C00000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A619B4-566C-D54A-98B5-B6B330FB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7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5462" y="1797859"/>
            <a:ext cx="5817347" cy="1071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7200" dirty="0">
                <a:solidFill>
                  <a:srgbClr val="C00000"/>
                </a:solidFill>
                <a:latin typeface="Gill Sans" charset="0"/>
                <a:ea typeface="Gill Sans" charset="0"/>
                <a:cs typeface="Gill Sans" charset="0"/>
              </a:rPr>
              <a:t>Thanks &amp; QA</a:t>
            </a:r>
            <a:endParaRPr lang="zh-CN" altLang="en-US" sz="7200" dirty="0">
              <a:solidFill>
                <a:srgbClr val="C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1D5A29-E205-F24F-B9CD-373A865C24A7}"/>
              </a:ext>
            </a:extLst>
          </p:cNvPr>
          <p:cNvSpPr txBox="1"/>
          <p:nvPr/>
        </p:nvSpPr>
        <p:spPr>
          <a:xfrm>
            <a:off x="38101" y="6389013"/>
            <a:ext cx="65532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 Information: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xmh19@mails.tsinghua.edu.cn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F15A191-B00D-D84F-A537-36397BB091BA}"/>
              </a:ext>
            </a:extLst>
          </p:cNvPr>
          <p:cNvSpPr txBox="1">
            <a:spLocks/>
          </p:cNvSpPr>
          <p:nvPr/>
        </p:nvSpPr>
        <p:spPr>
          <a:xfrm>
            <a:off x="613275" y="2797308"/>
            <a:ext cx="10561721" cy="1669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Gill Sans semibold" panose="020B0702020104020203" pitchFamily="34" charset="0"/>
                <a:cs typeface="Gill Sans" panose="020B0502020104020203" pitchFamily="34" charset="-79"/>
              </a:rPr>
              <a:t>Fleche: An Efficient GPU Embedding Cache </a:t>
            </a:r>
            <a:br>
              <a:rPr lang="en-US" altLang="zh-CN" sz="3200" dirty="0">
                <a:latin typeface="Gill Sans semibold" panose="020B0702020104020203" pitchFamily="34" charset="0"/>
                <a:cs typeface="Gill Sans" panose="020B0502020104020203" pitchFamily="34" charset="-79"/>
              </a:rPr>
            </a:br>
            <a:r>
              <a:rPr lang="en-US" altLang="zh-CN" sz="3200" dirty="0">
                <a:latin typeface="Gill Sans semibold" panose="020B0702020104020203" pitchFamily="34" charset="0"/>
                <a:cs typeface="Gill Sans" panose="020B0502020104020203" pitchFamily="34" charset="-79"/>
              </a:rPr>
              <a:t>for Personalized Recommendations</a:t>
            </a:r>
            <a:endParaRPr lang="en-US" sz="3000" dirty="0">
              <a:latin typeface="Gill Sans semibold" panose="020B0702020104020203" pitchFamily="34" charset="0"/>
              <a:cs typeface="Gill Sans" panose="020B0502020104020203" pitchFamily="34" charset="-79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A3D4CA9-2D43-A94B-822F-06379CDB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29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48A46D-D625-5942-92B8-37BE2BC02FE6}"/>
              </a:ext>
            </a:extLst>
          </p:cNvPr>
          <p:cNvSpPr/>
          <p:nvPr/>
        </p:nvSpPr>
        <p:spPr>
          <a:xfrm>
            <a:off x="0" y="-1"/>
            <a:ext cx="12192000" cy="60109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94F404-5DE8-7147-9B3A-1D9AF01E7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8" y="92072"/>
            <a:ext cx="2743200" cy="431800"/>
          </a:xfrm>
          <a:prstGeom prst="rect">
            <a:avLst/>
          </a:prstGeom>
        </p:spPr>
      </p:pic>
      <p:pic>
        <p:nvPicPr>
          <p:cNvPr id="16" name="Picture 2" descr="Image result for tsinghua">
            <a:extLst>
              <a:ext uri="{FF2B5EF4-FFF2-40B4-BE49-F238E27FC236}">
                <a16:creationId xmlns:a16="http://schemas.microsoft.com/office/drawing/2014/main" id="{5809DC13-6AB7-BB47-9C8E-F8F9393F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1948" y="4379174"/>
            <a:ext cx="1335276" cy="133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快手下载_快手手机版2022官方下载_最新快手APP下载安装">
            <a:extLst>
              <a:ext uri="{FF2B5EF4-FFF2-40B4-BE49-F238E27FC236}">
                <a16:creationId xmlns:a16="http://schemas.microsoft.com/office/drawing/2014/main" id="{BF85F1E4-35CA-C14C-A477-69B63C78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470" y="4467236"/>
            <a:ext cx="1276688" cy="127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3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3600" b="1" dirty="0">
                <a:latin typeface="Gill Sans SemiBold" charset="0"/>
                <a:ea typeface="Gill Sans SemiBold" charset="0"/>
                <a:cs typeface="Gill Sans SemiBold" charset="0"/>
              </a:rPr>
              <a:t>Recommendation</a:t>
            </a:r>
            <a:r>
              <a:rPr lang="zh-CN" altLang="en-US" sz="36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3600" b="1" dirty="0">
                <a:latin typeface="Gill Sans SemiBold" charset="0"/>
                <a:ea typeface="Gill Sans SemiBold" charset="0"/>
                <a:cs typeface="Gill Sans SemiBold" charset="0"/>
              </a:rPr>
              <a:t>inference at datacenter</a:t>
            </a:r>
            <a:r>
              <a:rPr lang="zh-CN" altLang="en-US" sz="36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3600" b="1" dirty="0">
                <a:latin typeface="Gill Sans SemiBold" charset="0"/>
                <a:ea typeface="Gill Sans SemiBold" charset="0"/>
                <a:cs typeface="Gill Sans SemiBold" charset="0"/>
              </a:rPr>
              <a:t>scale</a:t>
            </a:r>
            <a:endParaRPr lang="zh-CN" altLang="en-US" sz="36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3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E1F304-8221-5B41-BCA6-FCB7DDE7E515}"/>
              </a:ext>
            </a:extLst>
          </p:cNvPr>
          <p:cNvSpPr/>
          <p:nvPr/>
        </p:nvSpPr>
        <p:spPr>
          <a:xfrm>
            <a:off x="6478621" y="2325087"/>
            <a:ext cx="49612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Deep Learning based Recommendation Model (DLRM) 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accounts for </a:t>
            </a:r>
            <a:r>
              <a:rPr lang="zh-CN" alt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over 80% 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of all AI inference cycles in Facebook</a:t>
            </a:r>
            <a:r>
              <a:rPr lang="en-US" altLang="zh-CN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’</a:t>
            </a:r>
            <a:r>
              <a:rPr lang="zh-CN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s datacenter. *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081B37-173E-694B-B5CE-96C742C109A3}"/>
              </a:ext>
            </a:extLst>
          </p:cNvPr>
          <p:cNvSpPr txBox="1"/>
          <p:nvPr/>
        </p:nvSpPr>
        <p:spPr>
          <a:xfrm>
            <a:off x="30996" y="6226954"/>
            <a:ext cx="1209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 Gupta et. al., “The Architecture Implications of Facebook’s DNN-based Personalized Recommendation Models”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HPCA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2020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8459034-48B2-A74F-AC45-FF9C309B2294}"/>
              </a:ext>
            </a:extLst>
          </p:cNvPr>
          <p:cNvGrpSpPr/>
          <p:nvPr/>
        </p:nvGrpSpPr>
        <p:grpSpPr>
          <a:xfrm>
            <a:off x="237565" y="1154763"/>
            <a:ext cx="5659257" cy="3493961"/>
            <a:chOff x="-654047" y="2071879"/>
            <a:chExt cx="4750340" cy="3655188"/>
          </a:xfrm>
        </p:grpSpPr>
        <p:graphicFrame>
          <p:nvGraphicFramePr>
            <p:cNvPr id="7" name="图表 6">
              <a:extLst>
                <a:ext uri="{FF2B5EF4-FFF2-40B4-BE49-F238E27FC236}">
                  <a16:creationId xmlns:a16="http://schemas.microsoft.com/office/drawing/2014/main" id="{D2AFCB70-F81A-874B-9F6A-DA74E549DBE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28026336"/>
                </p:ext>
              </p:extLst>
            </p:nvPr>
          </p:nvGraphicFramePr>
          <p:xfrm>
            <a:off x="-654047" y="2326223"/>
            <a:ext cx="4750340" cy="31999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A747504-1074-8F41-9BBD-73AD0DA97864}"/>
                </a:ext>
              </a:extLst>
            </p:cNvPr>
            <p:cNvSpPr txBox="1"/>
            <p:nvPr/>
          </p:nvSpPr>
          <p:spPr>
            <a:xfrm>
              <a:off x="93247" y="5329531"/>
              <a:ext cx="3347274" cy="397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rgbClr val="4267B2"/>
                  </a:solidFill>
                  <a:latin typeface="Gill Sans" panose="020B0502020104020203" pitchFamily="34" charset="-79"/>
                  <a:ea typeface="Microsoft YaHei" panose="020B0503020204020204" pitchFamily="34" charset="-122"/>
                  <a:cs typeface="Gill Sans" panose="020B0502020104020203" pitchFamily="34" charset="-79"/>
                </a:rPr>
                <a:t>AI inference cycles in Facebook’s datacenter</a:t>
              </a:r>
              <a:endParaRPr kumimoji="1" lang="zh-CN" altLang="en-US" sz="2400" dirty="0">
                <a:solidFill>
                  <a:srgbClr val="4267B2"/>
                </a:solidFill>
                <a:latin typeface="Gill Sans" panose="020B0502020104020203" pitchFamily="34" charset="-79"/>
                <a:ea typeface="Microsoft YaHei" panose="020B0503020204020204" pitchFamily="34" charset="-122"/>
                <a:cs typeface="Gill Sans" panose="020B0502020104020203" pitchFamily="34" charset="-79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F4A9B18-979D-484C-8DDD-7D22F78D8251}"/>
                </a:ext>
              </a:extLst>
            </p:cNvPr>
            <p:cNvSpPr/>
            <p:nvPr/>
          </p:nvSpPr>
          <p:spPr>
            <a:xfrm>
              <a:off x="2797460" y="4916629"/>
              <a:ext cx="277953" cy="558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b="1" dirty="0">
                <a:solidFill>
                  <a:srgbClr val="670775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EC92000-D606-794D-893B-5990CC28E017}"/>
                </a:ext>
              </a:extLst>
            </p:cNvPr>
            <p:cNvSpPr/>
            <p:nvPr/>
          </p:nvSpPr>
          <p:spPr>
            <a:xfrm>
              <a:off x="1766885" y="2071879"/>
              <a:ext cx="277953" cy="558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b="1" dirty="0">
                <a:solidFill>
                  <a:srgbClr val="670775"/>
                </a:solidFill>
              </a:endParaRPr>
            </a:p>
          </p:txBody>
        </p:sp>
      </p:grp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C924236-0076-1545-89A0-0E27229561D5}"/>
              </a:ext>
            </a:extLst>
          </p:cNvPr>
          <p:cNvSpPr/>
          <p:nvPr/>
        </p:nvSpPr>
        <p:spPr>
          <a:xfrm>
            <a:off x="957156" y="5223332"/>
            <a:ext cx="10615344" cy="473559"/>
          </a:xfrm>
          <a:prstGeom prst="roundRect">
            <a:avLst>
              <a:gd name="adj" fmla="val 1580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kumimoji="1" lang="en-US" altLang="zh-CN" sz="2400" dirty="0">
                <a:solidFill>
                  <a:schemeClr val="tx1"/>
                </a:solidFill>
              </a:rPr>
              <a:t>It is important to improve the performance of recommendation inference.</a:t>
            </a:r>
          </a:p>
        </p:txBody>
      </p:sp>
    </p:spTree>
    <p:extLst>
      <p:ext uri="{BB962C8B-B14F-4D97-AF65-F5344CB8AC3E}">
        <p14:creationId xmlns:p14="http://schemas.microsoft.com/office/powerpoint/2010/main" val="370768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DLRM </a:t>
            </a:r>
            <a:r>
              <a:rPr lang="zh-CN" altLang="en-US" sz="40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architecture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4</a:t>
            </a:fld>
            <a:endParaRPr 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7B4697-9219-284B-8410-44DEC3727D63}"/>
              </a:ext>
            </a:extLst>
          </p:cNvPr>
          <p:cNvSpPr/>
          <p:nvPr/>
        </p:nvSpPr>
        <p:spPr>
          <a:xfrm>
            <a:off x="2471200" y="4148739"/>
            <a:ext cx="199692" cy="653183"/>
          </a:xfrm>
          <a:prstGeom prst="rect">
            <a:avLst/>
          </a:prstGeom>
          <a:solidFill>
            <a:srgbClr val="1F5CFA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2E400AC-4A97-AA4F-AE22-C130BA2AFF68}"/>
              </a:ext>
            </a:extLst>
          </p:cNvPr>
          <p:cNvSpPr/>
          <p:nvPr/>
        </p:nvSpPr>
        <p:spPr>
          <a:xfrm>
            <a:off x="2676391" y="4148739"/>
            <a:ext cx="199692" cy="653183"/>
          </a:xfrm>
          <a:prstGeom prst="rect">
            <a:avLst/>
          </a:prstGeom>
          <a:solidFill>
            <a:srgbClr val="FF743E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996262C-8165-7E47-8A10-07557F5FBCD5}"/>
              </a:ext>
            </a:extLst>
          </p:cNvPr>
          <p:cNvSpPr/>
          <p:nvPr/>
        </p:nvSpPr>
        <p:spPr>
          <a:xfrm>
            <a:off x="2881582" y="4148739"/>
            <a:ext cx="199692" cy="653183"/>
          </a:xfrm>
          <a:prstGeom prst="rect">
            <a:avLst/>
          </a:prstGeom>
          <a:solidFill>
            <a:srgbClr val="1F5CFA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3D667D5-6106-8F41-A80D-DAB9E50ED4F7}"/>
              </a:ext>
            </a:extLst>
          </p:cNvPr>
          <p:cNvSpPr/>
          <p:nvPr/>
        </p:nvSpPr>
        <p:spPr>
          <a:xfrm>
            <a:off x="580789" y="2174531"/>
            <a:ext cx="4347787" cy="264175"/>
          </a:xfrm>
          <a:prstGeom prst="rect">
            <a:avLst/>
          </a:prstGeom>
          <a:solidFill>
            <a:srgbClr val="33E69C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Fully-Connected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A852500-FC90-5A4B-A5A1-F643BD07DAE1}"/>
              </a:ext>
            </a:extLst>
          </p:cNvPr>
          <p:cNvSpPr/>
          <p:nvPr/>
        </p:nvSpPr>
        <p:spPr>
          <a:xfrm>
            <a:off x="3086773" y="4148739"/>
            <a:ext cx="199692" cy="653183"/>
          </a:xfrm>
          <a:prstGeom prst="rect">
            <a:avLst/>
          </a:prstGeom>
          <a:solidFill>
            <a:srgbClr val="1F5CFA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D4420D1-6428-2643-A252-0BE8B76AF538}"/>
              </a:ext>
            </a:extLst>
          </p:cNvPr>
          <p:cNvSpPr/>
          <p:nvPr/>
        </p:nvSpPr>
        <p:spPr>
          <a:xfrm>
            <a:off x="3291964" y="4148739"/>
            <a:ext cx="199692" cy="653183"/>
          </a:xfrm>
          <a:prstGeom prst="rect">
            <a:avLst/>
          </a:prstGeom>
          <a:solidFill>
            <a:srgbClr val="1F5CFA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1DB12A2-372E-524E-9D63-260F3FDC8B21}"/>
              </a:ext>
            </a:extLst>
          </p:cNvPr>
          <p:cNvSpPr/>
          <p:nvPr/>
        </p:nvSpPr>
        <p:spPr>
          <a:xfrm>
            <a:off x="3872025" y="4148739"/>
            <a:ext cx="199692" cy="653183"/>
          </a:xfrm>
          <a:prstGeom prst="rect">
            <a:avLst/>
          </a:prstGeom>
          <a:solidFill>
            <a:srgbClr val="1F5CFA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9E079C4-F27D-FF4A-B864-A6FDDD8D5514}"/>
              </a:ext>
            </a:extLst>
          </p:cNvPr>
          <p:cNvSpPr/>
          <p:nvPr/>
        </p:nvSpPr>
        <p:spPr>
          <a:xfrm>
            <a:off x="4077216" y="4148739"/>
            <a:ext cx="199692" cy="653183"/>
          </a:xfrm>
          <a:prstGeom prst="rect">
            <a:avLst/>
          </a:prstGeom>
          <a:solidFill>
            <a:srgbClr val="FF743E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E83CEB1-6205-2E42-BBD4-325E7CE4A29E}"/>
              </a:ext>
            </a:extLst>
          </p:cNvPr>
          <p:cNvSpPr/>
          <p:nvPr/>
        </p:nvSpPr>
        <p:spPr>
          <a:xfrm>
            <a:off x="4282407" y="4148739"/>
            <a:ext cx="199692" cy="653183"/>
          </a:xfrm>
          <a:prstGeom prst="rect">
            <a:avLst/>
          </a:prstGeom>
          <a:solidFill>
            <a:srgbClr val="1F5CFA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A251C52-BB93-7549-822B-49FFEDDABDB4}"/>
              </a:ext>
            </a:extLst>
          </p:cNvPr>
          <p:cNvSpPr/>
          <p:nvPr/>
        </p:nvSpPr>
        <p:spPr>
          <a:xfrm>
            <a:off x="4692789" y="4148739"/>
            <a:ext cx="199692" cy="653183"/>
          </a:xfrm>
          <a:prstGeom prst="rect">
            <a:avLst/>
          </a:prstGeom>
          <a:solidFill>
            <a:srgbClr val="1F5CFA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8BADC89-B29F-FC44-B9B8-86B82E5FE43B}"/>
              </a:ext>
            </a:extLst>
          </p:cNvPr>
          <p:cNvSpPr/>
          <p:nvPr/>
        </p:nvSpPr>
        <p:spPr>
          <a:xfrm>
            <a:off x="4487598" y="4148738"/>
            <a:ext cx="199692" cy="653183"/>
          </a:xfrm>
          <a:prstGeom prst="rect">
            <a:avLst/>
          </a:prstGeom>
          <a:solidFill>
            <a:srgbClr val="FF743E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16375D0-B68D-5944-B79E-5063FC56F85D}"/>
              </a:ext>
            </a:extLst>
          </p:cNvPr>
          <p:cNvSpPr/>
          <p:nvPr/>
        </p:nvSpPr>
        <p:spPr>
          <a:xfrm>
            <a:off x="4898451" y="4148738"/>
            <a:ext cx="199692" cy="653183"/>
          </a:xfrm>
          <a:prstGeom prst="rect">
            <a:avLst/>
          </a:prstGeom>
          <a:solidFill>
            <a:srgbClr val="1F5CFA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024B85C-7001-DE42-A47E-0879F66BF186}"/>
              </a:ext>
            </a:extLst>
          </p:cNvPr>
          <p:cNvSpPr/>
          <p:nvPr/>
        </p:nvSpPr>
        <p:spPr>
          <a:xfrm>
            <a:off x="322441" y="5649965"/>
            <a:ext cx="706174" cy="410369"/>
          </a:xfrm>
          <a:prstGeom prst="rect">
            <a:avLst/>
          </a:prstGeom>
          <a:solidFill>
            <a:srgbClr val="F84D4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rPr>
              <a:t>Age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0B52101-6557-AD43-ABFC-56CA10B735A1}"/>
              </a:ext>
            </a:extLst>
          </p:cNvPr>
          <p:cNvSpPr/>
          <p:nvPr/>
        </p:nvSpPr>
        <p:spPr>
          <a:xfrm>
            <a:off x="579380" y="1805506"/>
            <a:ext cx="4347787" cy="264175"/>
          </a:xfrm>
          <a:prstGeom prst="rect">
            <a:avLst/>
          </a:prstGeom>
          <a:solidFill>
            <a:srgbClr val="33E69C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Fully-Connected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BC1FDF4-3F04-DA42-8E6D-5F988FB4B2E8}"/>
              </a:ext>
            </a:extLst>
          </p:cNvPr>
          <p:cNvSpPr/>
          <p:nvPr/>
        </p:nvSpPr>
        <p:spPr>
          <a:xfrm>
            <a:off x="1185481" y="5656908"/>
            <a:ext cx="942806" cy="410369"/>
          </a:xfrm>
          <a:prstGeom prst="rect">
            <a:avLst/>
          </a:prstGeom>
          <a:solidFill>
            <a:srgbClr val="F84D4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 fontScale="85000" lnSpcReduction="20000"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rPr>
              <a:t># videos watched 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C39F87E-5217-F04C-8616-B0A1B9BBEBEC}"/>
              </a:ext>
            </a:extLst>
          </p:cNvPr>
          <p:cNvSpPr txBox="1"/>
          <p:nvPr/>
        </p:nvSpPr>
        <p:spPr>
          <a:xfrm>
            <a:off x="365375" y="6235700"/>
            <a:ext cx="193721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 fontScale="85000" lnSpcReduction="10000"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84D4D"/>
                </a:solidFill>
                <a:effectLst/>
                <a:uLnTx/>
                <a:uFillTx/>
                <a:latin typeface="Arial"/>
                <a:sym typeface="Helvetica Light"/>
              </a:rPr>
              <a:t>Continuous Features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84D4D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D5A86A75-41C0-A845-A95E-602E00706980}"/>
              </a:ext>
            </a:extLst>
          </p:cNvPr>
          <p:cNvSpPr/>
          <p:nvPr/>
        </p:nvSpPr>
        <p:spPr>
          <a:xfrm>
            <a:off x="579380" y="2606166"/>
            <a:ext cx="1091335" cy="24600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 lnSpcReduction="10000"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52BE128-0565-9540-89B4-6C5C2798F296}"/>
              </a:ext>
            </a:extLst>
          </p:cNvPr>
          <p:cNvSpPr/>
          <p:nvPr/>
        </p:nvSpPr>
        <p:spPr>
          <a:xfrm>
            <a:off x="579380" y="3731736"/>
            <a:ext cx="1091335" cy="246005"/>
          </a:xfrm>
          <a:prstGeom prst="rect">
            <a:avLst/>
          </a:prstGeom>
          <a:solidFill>
            <a:srgbClr val="33E69C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 fontScale="85000" lnSpcReduction="10000"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Fully-Connected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DD7F300-E356-C24C-84DA-7BA717734CDC}"/>
              </a:ext>
            </a:extLst>
          </p:cNvPr>
          <p:cNvSpPr/>
          <p:nvPr/>
        </p:nvSpPr>
        <p:spPr>
          <a:xfrm>
            <a:off x="2886216" y="3027085"/>
            <a:ext cx="199692" cy="653183"/>
          </a:xfrm>
          <a:prstGeom prst="rect">
            <a:avLst/>
          </a:prstGeom>
          <a:solidFill>
            <a:srgbClr val="FF743E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1D407F5-ABCA-2A43-B0DB-25D6E30ED8DF}"/>
              </a:ext>
            </a:extLst>
          </p:cNvPr>
          <p:cNvSpPr/>
          <p:nvPr/>
        </p:nvSpPr>
        <p:spPr>
          <a:xfrm>
            <a:off x="4289232" y="3027085"/>
            <a:ext cx="199692" cy="653183"/>
          </a:xfrm>
          <a:prstGeom prst="rect">
            <a:avLst/>
          </a:prstGeom>
          <a:solidFill>
            <a:srgbClr val="FF743E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2DFB83B-CC6A-024E-814A-11228587EF45}"/>
              </a:ext>
            </a:extLst>
          </p:cNvPr>
          <p:cNvSpPr/>
          <p:nvPr/>
        </p:nvSpPr>
        <p:spPr>
          <a:xfrm>
            <a:off x="2462733" y="2606165"/>
            <a:ext cx="2464433" cy="26417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4F50CD1-FE3D-3A49-AB9D-8C19EA98DC45}"/>
              </a:ext>
            </a:extLst>
          </p:cNvPr>
          <p:cNvGrpSpPr/>
          <p:nvPr/>
        </p:nvGrpSpPr>
        <p:grpSpPr>
          <a:xfrm>
            <a:off x="2053509" y="1383037"/>
            <a:ext cx="1390428" cy="304585"/>
            <a:chOff x="2136360" y="1288239"/>
            <a:chExt cx="1091335" cy="246005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636CDF29-8E69-054B-8DB4-B0E802865A1A}"/>
                </a:ext>
              </a:extLst>
            </p:cNvPr>
            <p:cNvSpPr/>
            <p:nvPr/>
          </p:nvSpPr>
          <p:spPr>
            <a:xfrm>
              <a:off x="2136360" y="1288239"/>
              <a:ext cx="1091335" cy="246005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 fontScale="92500" lnSpcReduction="20000"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rPr>
                <a:t>Label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B18B3054-065D-0542-A239-EC90A57C1D50}"/>
                </a:ext>
              </a:extLst>
            </p:cNvPr>
            <p:cNvSpPr/>
            <p:nvPr/>
          </p:nvSpPr>
          <p:spPr>
            <a:xfrm>
              <a:off x="2652549" y="1320281"/>
              <a:ext cx="177593" cy="177593"/>
            </a:xfrm>
            <a:prstGeom prst="ellipse">
              <a:avLst/>
            </a:prstGeom>
            <a:solidFill>
              <a:srgbClr val="1F5CFA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3B882C18-A37E-8A4D-83C2-7D8D4EC29A1D}"/>
                </a:ext>
              </a:extLst>
            </p:cNvPr>
            <p:cNvSpPr/>
            <p:nvPr/>
          </p:nvSpPr>
          <p:spPr>
            <a:xfrm>
              <a:off x="2909478" y="1320281"/>
              <a:ext cx="177593" cy="177593"/>
            </a:xfrm>
            <a:prstGeom prst="ellipse">
              <a:avLst/>
            </a:prstGeom>
            <a:solidFill>
              <a:srgbClr val="FF743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55A7A8D6-39B5-2346-9F43-E8043205712B}"/>
              </a:ext>
            </a:extLst>
          </p:cNvPr>
          <p:cNvSpPr/>
          <p:nvPr/>
        </p:nvSpPr>
        <p:spPr>
          <a:xfrm>
            <a:off x="585820" y="4530515"/>
            <a:ext cx="1091335" cy="246005"/>
          </a:xfrm>
          <a:prstGeom prst="rect">
            <a:avLst/>
          </a:prstGeom>
          <a:solidFill>
            <a:srgbClr val="33E69C"/>
          </a:solidFill>
          <a:ln w="12700" cap="flat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 fontScale="85000" lnSpcReduction="10000"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Fully-Connected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111EB35-B977-5044-8F58-6E8C6507E40A}"/>
              </a:ext>
            </a:extLst>
          </p:cNvPr>
          <p:cNvSpPr txBox="1"/>
          <p:nvPr/>
        </p:nvSpPr>
        <p:spPr>
          <a:xfrm>
            <a:off x="2815894" y="6235700"/>
            <a:ext cx="193721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 fontScale="85000" lnSpcReduction="10000"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1F5CFA"/>
                </a:solidFill>
                <a:effectLst/>
                <a:uLnTx/>
                <a:uFillTx/>
                <a:latin typeface="Arial"/>
                <a:sym typeface="Helvetica Light"/>
              </a:rPr>
              <a:t>Categorical Features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1F5CFA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DE837BD-1950-BB4A-9B3D-3F7CFD8359AD}"/>
              </a:ext>
            </a:extLst>
          </p:cNvPr>
          <p:cNvSpPr txBox="1"/>
          <p:nvPr/>
        </p:nvSpPr>
        <p:spPr>
          <a:xfrm>
            <a:off x="5105912" y="4058280"/>
            <a:ext cx="1111667" cy="911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Helvetica Light"/>
              </a:rPr>
              <a:t>Embedding Tables (EMB)</a:t>
            </a:r>
          </a:p>
        </p:txBody>
      </p:sp>
      <p:cxnSp>
        <p:nvCxnSpPr>
          <p:cNvPr id="86" name="直接箭头连接符 52">
            <a:extLst>
              <a:ext uri="{FF2B5EF4-FFF2-40B4-BE49-F238E27FC236}">
                <a16:creationId xmlns:a16="http://schemas.microsoft.com/office/drawing/2014/main" id="{5BCC9603-6015-374F-89F5-EBE8AC05DEAD}"/>
              </a:ext>
            </a:extLst>
          </p:cNvPr>
          <p:cNvCxnSpPr>
            <a:cxnSpLocks/>
          </p:cNvCxnSpPr>
          <p:nvPr/>
        </p:nvCxnSpPr>
        <p:spPr>
          <a:xfrm flipV="1">
            <a:off x="1131488" y="4844752"/>
            <a:ext cx="0" cy="73345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87" name="直接箭头连接符 55">
            <a:extLst>
              <a:ext uri="{FF2B5EF4-FFF2-40B4-BE49-F238E27FC236}">
                <a16:creationId xmlns:a16="http://schemas.microsoft.com/office/drawing/2014/main" id="{68886A5A-19C7-FC4C-AE02-A6E8C74B4382}"/>
              </a:ext>
            </a:extLst>
          </p:cNvPr>
          <p:cNvCxnSpPr>
            <a:cxnSpLocks/>
            <a:stCxn id="78" idx="0"/>
            <a:endCxn id="77" idx="2"/>
          </p:cNvCxnSpPr>
          <p:nvPr/>
        </p:nvCxnSpPr>
        <p:spPr>
          <a:xfrm flipV="1">
            <a:off x="1125048" y="2852171"/>
            <a:ext cx="0" cy="87956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88" name="直接箭头连接符 58">
            <a:extLst>
              <a:ext uri="{FF2B5EF4-FFF2-40B4-BE49-F238E27FC236}">
                <a16:creationId xmlns:a16="http://schemas.microsoft.com/office/drawing/2014/main" id="{2B245F7F-C2B0-2A4B-B7EA-883674FF92E0}"/>
              </a:ext>
            </a:extLst>
          </p:cNvPr>
          <p:cNvCxnSpPr>
            <a:cxnSpLocks/>
            <a:stCxn id="81" idx="0"/>
          </p:cNvCxnSpPr>
          <p:nvPr/>
        </p:nvCxnSpPr>
        <p:spPr>
          <a:xfrm flipV="1">
            <a:off x="3694950" y="2438706"/>
            <a:ext cx="6098" cy="1674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89" name="直接箭头连接符 62">
            <a:extLst>
              <a:ext uri="{FF2B5EF4-FFF2-40B4-BE49-F238E27FC236}">
                <a16:creationId xmlns:a16="http://schemas.microsoft.com/office/drawing/2014/main" id="{40043655-7D94-A941-BB01-A4065C81744D}"/>
              </a:ext>
            </a:extLst>
          </p:cNvPr>
          <p:cNvCxnSpPr>
            <a:cxnSpLocks/>
          </p:cNvCxnSpPr>
          <p:nvPr/>
        </p:nvCxnSpPr>
        <p:spPr>
          <a:xfrm flipV="1">
            <a:off x="1125047" y="2422066"/>
            <a:ext cx="6098" cy="1674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90" name="直接箭头连接符 63">
            <a:extLst>
              <a:ext uri="{FF2B5EF4-FFF2-40B4-BE49-F238E27FC236}">
                <a16:creationId xmlns:a16="http://schemas.microsoft.com/office/drawing/2014/main" id="{DE140932-F0D0-B84C-82EB-B7ED0DFA2ED9}"/>
              </a:ext>
            </a:extLst>
          </p:cNvPr>
          <p:cNvCxnSpPr>
            <a:cxnSpLocks/>
            <a:stCxn id="63" idx="0"/>
            <a:endCxn id="79" idx="2"/>
          </p:cNvCxnSpPr>
          <p:nvPr/>
        </p:nvCxnSpPr>
        <p:spPr>
          <a:xfrm flipV="1">
            <a:off x="2981428" y="3680268"/>
            <a:ext cx="4634" cy="46847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91" name="直接箭头连接符 67">
            <a:extLst>
              <a:ext uri="{FF2B5EF4-FFF2-40B4-BE49-F238E27FC236}">
                <a16:creationId xmlns:a16="http://schemas.microsoft.com/office/drawing/2014/main" id="{3872C3F4-13F0-F244-91F2-7CC7E283913D}"/>
              </a:ext>
            </a:extLst>
          </p:cNvPr>
          <p:cNvCxnSpPr>
            <a:cxnSpLocks/>
            <a:stCxn id="69" idx="0"/>
            <a:endCxn id="80" idx="2"/>
          </p:cNvCxnSpPr>
          <p:nvPr/>
        </p:nvCxnSpPr>
        <p:spPr>
          <a:xfrm flipV="1">
            <a:off x="4382253" y="3680268"/>
            <a:ext cx="6825" cy="46847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6A52BF1-9B18-7C43-8723-30354FAC9F14}"/>
              </a:ext>
            </a:extLst>
          </p:cNvPr>
          <p:cNvSpPr txBox="1"/>
          <p:nvPr/>
        </p:nvSpPr>
        <p:spPr>
          <a:xfrm>
            <a:off x="878746" y="3451886"/>
            <a:ext cx="872034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Helvetica Light"/>
              </a:rPr>
              <a:t>...</a:t>
            </a:r>
            <a:endParaRPr kumimoji="0" lang="zh-CN" alt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A7A5BD4-C260-5D43-BDA9-94E3F9A5D097}"/>
              </a:ext>
            </a:extLst>
          </p:cNvPr>
          <p:cNvSpPr txBox="1"/>
          <p:nvPr/>
        </p:nvSpPr>
        <p:spPr>
          <a:xfrm>
            <a:off x="3254877" y="2842721"/>
            <a:ext cx="87203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Helvetica Light"/>
              </a:rPr>
              <a:t>...</a:t>
            </a:r>
            <a:endParaRPr kumimoji="0" lang="zh-CN" altLang="en-US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D6B53A-50C3-1A4F-A631-7953AC39B38F}"/>
              </a:ext>
            </a:extLst>
          </p:cNvPr>
          <p:cNvSpPr/>
          <p:nvPr/>
        </p:nvSpPr>
        <p:spPr>
          <a:xfrm>
            <a:off x="2631622" y="3799350"/>
            <a:ext cx="707335" cy="26417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Pooling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A292283-ADA8-AD45-96F9-5034AD9F44EE}"/>
              </a:ext>
            </a:extLst>
          </p:cNvPr>
          <p:cNvSpPr/>
          <p:nvPr/>
        </p:nvSpPr>
        <p:spPr>
          <a:xfrm>
            <a:off x="4043877" y="3794105"/>
            <a:ext cx="707335" cy="26417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Pooling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8884230-6636-7244-9F43-A81970814A52}"/>
              </a:ext>
            </a:extLst>
          </p:cNvPr>
          <p:cNvSpPr/>
          <p:nvPr/>
        </p:nvSpPr>
        <p:spPr>
          <a:xfrm>
            <a:off x="3872025" y="5649964"/>
            <a:ext cx="1109596" cy="410369"/>
          </a:xfrm>
          <a:prstGeom prst="rect">
            <a:avLst/>
          </a:prstGeom>
          <a:solidFill>
            <a:srgbClr val="1F5CFA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 fontScale="85000" lnSpcReduction="20000"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rPr>
              <a:t>Like Video IDs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0AE22E2E-03CB-D84E-A10A-78754C751471}"/>
              </a:ext>
            </a:extLst>
          </p:cNvPr>
          <p:cNvSpPr/>
          <p:nvPr/>
        </p:nvSpPr>
        <p:spPr>
          <a:xfrm>
            <a:off x="2456162" y="5649964"/>
            <a:ext cx="1109596" cy="410369"/>
          </a:xfrm>
          <a:prstGeom prst="rect">
            <a:avLst/>
          </a:prstGeom>
          <a:solidFill>
            <a:srgbClr val="1F5CFA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rPr>
              <a:t>User ID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cxnSp>
        <p:nvCxnSpPr>
          <p:cNvPr id="98" name="直接箭头连接符 85">
            <a:extLst>
              <a:ext uri="{FF2B5EF4-FFF2-40B4-BE49-F238E27FC236}">
                <a16:creationId xmlns:a16="http://schemas.microsoft.com/office/drawing/2014/main" id="{1782E6DD-FE06-AD4C-93B1-C0ED8F58CD74}"/>
              </a:ext>
            </a:extLst>
          </p:cNvPr>
          <p:cNvCxnSpPr>
            <a:cxnSpLocks/>
          </p:cNvCxnSpPr>
          <p:nvPr/>
        </p:nvCxnSpPr>
        <p:spPr>
          <a:xfrm flipV="1">
            <a:off x="2995956" y="5211477"/>
            <a:ext cx="0" cy="3667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99" name="直接箭头连接符 86">
            <a:extLst>
              <a:ext uri="{FF2B5EF4-FFF2-40B4-BE49-F238E27FC236}">
                <a16:creationId xmlns:a16="http://schemas.microsoft.com/office/drawing/2014/main" id="{D95152B4-52EB-C647-B0E8-B821315A7EFB}"/>
              </a:ext>
            </a:extLst>
          </p:cNvPr>
          <p:cNvCxnSpPr>
            <a:cxnSpLocks/>
          </p:cNvCxnSpPr>
          <p:nvPr/>
        </p:nvCxnSpPr>
        <p:spPr>
          <a:xfrm flipV="1">
            <a:off x="4425700" y="5211477"/>
            <a:ext cx="0" cy="3667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100" name="直接箭头连接符 87">
            <a:extLst>
              <a:ext uri="{FF2B5EF4-FFF2-40B4-BE49-F238E27FC236}">
                <a16:creationId xmlns:a16="http://schemas.microsoft.com/office/drawing/2014/main" id="{D1CA6F75-6223-9248-A43D-13B13B5F46EC}"/>
              </a:ext>
            </a:extLst>
          </p:cNvPr>
          <p:cNvCxnSpPr>
            <a:cxnSpLocks/>
          </p:cNvCxnSpPr>
          <p:nvPr/>
        </p:nvCxnSpPr>
        <p:spPr>
          <a:xfrm flipV="1">
            <a:off x="2975285" y="2853574"/>
            <a:ext cx="6098" cy="1674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101" name="直接箭头连接符 88">
            <a:extLst>
              <a:ext uri="{FF2B5EF4-FFF2-40B4-BE49-F238E27FC236}">
                <a16:creationId xmlns:a16="http://schemas.microsoft.com/office/drawing/2014/main" id="{0CFCC1BE-CAD2-804C-B6C4-147CAEC2F1D8}"/>
              </a:ext>
            </a:extLst>
          </p:cNvPr>
          <p:cNvCxnSpPr>
            <a:cxnSpLocks/>
          </p:cNvCxnSpPr>
          <p:nvPr/>
        </p:nvCxnSpPr>
        <p:spPr>
          <a:xfrm flipV="1">
            <a:off x="4372286" y="2862041"/>
            <a:ext cx="6098" cy="16745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102" name="直接箭头连接符 89">
            <a:extLst>
              <a:ext uri="{FF2B5EF4-FFF2-40B4-BE49-F238E27FC236}">
                <a16:creationId xmlns:a16="http://schemas.microsoft.com/office/drawing/2014/main" id="{84992F9B-F6C2-5347-87B8-896C96659125}"/>
              </a:ext>
            </a:extLst>
          </p:cNvPr>
          <p:cNvCxnSpPr>
            <a:cxnSpLocks/>
            <a:stCxn id="74" idx="0"/>
            <a:endCxn id="105" idx="2"/>
          </p:cNvCxnSpPr>
          <p:nvPr/>
        </p:nvCxnSpPr>
        <p:spPr>
          <a:xfrm flipH="1" flipV="1">
            <a:off x="2748723" y="1687624"/>
            <a:ext cx="4551" cy="11788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71E9F9E-EFFB-6E44-BFF7-48EA80D802DD}"/>
              </a:ext>
            </a:extLst>
          </p:cNvPr>
          <p:cNvSpPr txBox="1"/>
          <p:nvPr/>
        </p:nvSpPr>
        <p:spPr>
          <a:xfrm>
            <a:off x="2089347" y="4543086"/>
            <a:ext cx="1728838" cy="911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Helvetica Light"/>
              </a:rPr>
              <a:t>User </a:t>
            </a: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Helvetica Light"/>
              </a:rPr>
              <a:t>Emb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Helvetica Light"/>
              </a:rPr>
              <a:t> Tb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8F99D3B-7249-9549-974D-998B1B91B2F6}"/>
              </a:ext>
            </a:extLst>
          </p:cNvPr>
          <p:cNvSpPr txBox="1"/>
          <p:nvPr/>
        </p:nvSpPr>
        <p:spPr>
          <a:xfrm>
            <a:off x="3682412" y="4535601"/>
            <a:ext cx="1728838" cy="911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Helvetica Light"/>
              </a:rPr>
              <a:t>Video </a:t>
            </a: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Helvetica Light"/>
              </a:rPr>
              <a:t>Emb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Helvetica Light"/>
              </a:rPr>
              <a:t> Tb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1491B397-CE9A-7F4A-AAAA-529DE97AC5D4}"/>
                  </a:ext>
                </a:extLst>
              </p:cNvPr>
              <p:cNvSpPr txBox="1"/>
              <p:nvPr/>
            </p:nvSpPr>
            <p:spPr>
              <a:xfrm>
                <a:off x="3831829" y="5194769"/>
                <a:ext cx="2304763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sym typeface="Helvetica Light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Helvetica Light"/>
                      </a:rPr>
                      <m:t>, </m:t>
                    </m:r>
                    <m:sSub>
                      <m:sSubPr>
                        <m:ctrlP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sym typeface="Helvetica Light"/>
                  </a:rPr>
                  <a:t>]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sym typeface="Helvetica Light"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1491B397-CE9A-7F4A-AAAA-529DE97AC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829" y="5194769"/>
                <a:ext cx="2304763" cy="379591"/>
              </a:xfrm>
              <a:prstGeom prst="rect">
                <a:avLst/>
              </a:prstGeom>
              <a:blipFill>
                <a:blip r:embed="rId3"/>
                <a:stretch>
                  <a:fillRect t="-6452" b="-2419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2F3E39A-3B66-9B41-A7CF-24C161F2FAB7}"/>
                  </a:ext>
                </a:extLst>
              </p:cNvPr>
              <p:cNvSpPr txBox="1"/>
              <p:nvPr/>
            </p:nvSpPr>
            <p:spPr>
              <a:xfrm>
                <a:off x="2177336" y="5200894"/>
                <a:ext cx="2304763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algn="ctr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sym typeface="Helvetica Light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𝑢</m:t>
                        </m:r>
                      </m:e>
                      <m:sub>
                        <m:r>
                          <a:rPr kumimoji="0" lang="en-US" altLang="zh-CN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sym typeface="Helvetica Light"/>
                  </a:rPr>
                  <a:t>]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sym typeface="Helvetica Light"/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2F3E39A-3B66-9B41-A7CF-24C161F2F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336" y="5200894"/>
                <a:ext cx="2304763" cy="348813"/>
              </a:xfrm>
              <a:prstGeom prst="rect">
                <a:avLst/>
              </a:prstGeom>
              <a:blipFill>
                <a:blip r:embed="rId4"/>
                <a:stretch>
                  <a:fillRect t="-3509" b="-210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5420846A-4A57-CE41-A9DC-51B516155418}"/>
              </a:ext>
            </a:extLst>
          </p:cNvPr>
          <p:cNvGrpSpPr/>
          <p:nvPr/>
        </p:nvGrpSpPr>
        <p:grpSpPr>
          <a:xfrm>
            <a:off x="6226717" y="1567576"/>
            <a:ext cx="5913166" cy="1744254"/>
            <a:chOff x="5956371" y="993051"/>
            <a:chExt cx="5913166" cy="1744254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F781787C-D862-F44C-9FD1-662FA997F1BB}"/>
                </a:ext>
              </a:extLst>
            </p:cNvPr>
            <p:cNvSpPr txBox="1"/>
            <p:nvPr/>
          </p:nvSpPr>
          <p:spPr>
            <a:xfrm>
              <a:off x="6996339" y="1825559"/>
              <a:ext cx="1775349" cy="911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sym typeface="Helvetica Light"/>
                </a:rPr>
                <a:t>Embedding Table</a:t>
              </a: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55202173-11EB-A54F-AA0B-3D18C79D7794}"/>
                </a:ext>
              </a:extLst>
            </p:cNvPr>
            <p:cNvSpPr/>
            <p:nvPr/>
          </p:nvSpPr>
          <p:spPr>
            <a:xfrm>
              <a:off x="6103950" y="1878781"/>
              <a:ext cx="725095" cy="402651"/>
            </a:xfrm>
            <a:prstGeom prst="rect">
              <a:avLst/>
            </a:prstGeom>
            <a:solidFill>
              <a:srgbClr val="1F5CFA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sym typeface="Helvetica Light"/>
                </a:rPr>
                <a:t>ID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cxnSp>
          <p:nvCxnSpPr>
            <p:cNvPr id="139" name="直接箭头连接符 4">
              <a:extLst>
                <a:ext uri="{FF2B5EF4-FFF2-40B4-BE49-F238E27FC236}">
                  <a16:creationId xmlns:a16="http://schemas.microsoft.com/office/drawing/2014/main" id="{C5F4D50F-804A-8B41-AC69-361A6DBB2624}"/>
                </a:ext>
              </a:extLst>
            </p:cNvPr>
            <p:cNvCxnSpPr>
              <a:cxnSpLocks/>
              <a:stCxn id="138" idx="3"/>
              <a:endCxn id="140" idx="1"/>
            </p:cNvCxnSpPr>
            <p:nvPr/>
          </p:nvCxnSpPr>
          <p:spPr>
            <a:xfrm>
              <a:off x="6829045" y="2080107"/>
              <a:ext cx="2099008" cy="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</p:spPr>
        </p:cxn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F35F9C78-E800-0A40-ACB6-FC91E863C74A}"/>
                </a:ext>
              </a:extLst>
            </p:cNvPr>
            <p:cNvSpPr/>
            <p:nvPr/>
          </p:nvSpPr>
          <p:spPr>
            <a:xfrm>
              <a:off x="8928053" y="1753516"/>
              <a:ext cx="199692" cy="653183"/>
            </a:xfrm>
            <a:prstGeom prst="rect">
              <a:avLst/>
            </a:prstGeom>
            <a:solidFill>
              <a:srgbClr val="FF743E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7DD08CAA-E306-6A49-B38D-2AE5333EFC0C}"/>
                </a:ext>
              </a:extLst>
            </p:cNvPr>
            <p:cNvSpPr/>
            <p:nvPr/>
          </p:nvSpPr>
          <p:spPr>
            <a:xfrm>
              <a:off x="8130938" y="1340521"/>
              <a:ext cx="199692" cy="65318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CB2EFE9-2DFB-FD4C-A89E-F338DDF1B12C}"/>
                </a:ext>
              </a:extLst>
            </p:cNvPr>
            <p:cNvSpPr/>
            <p:nvPr/>
          </p:nvSpPr>
          <p:spPr>
            <a:xfrm>
              <a:off x="7731554" y="1340521"/>
              <a:ext cx="199692" cy="653183"/>
            </a:xfrm>
            <a:prstGeom prst="rect">
              <a:avLst/>
            </a:prstGeom>
            <a:solidFill>
              <a:srgbClr val="FF743E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D81EC5B-26B0-8E47-B86E-AA44EABD9CFB}"/>
                </a:ext>
              </a:extLst>
            </p:cNvPr>
            <p:cNvSpPr/>
            <p:nvPr/>
          </p:nvSpPr>
          <p:spPr>
            <a:xfrm>
              <a:off x="7531862" y="1340521"/>
              <a:ext cx="199692" cy="65318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E45D3098-0AD1-5A45-A9BD-3A081E5DAB08}"/>
                </a:ext>
              </a:extLst>
            </p:cNvPr>
            <p:cNvSpPr/>
            <p:nvPr/>
          </p:nvSpPr>
          <p:spPr>
            <a:xfrm>
              <a:off x="7332169" y="1340521"/>
              <a:ext cx="199692" cy="65318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735D3B3F-145F-DA47-A2AA-3CE858AFC8D7}"/>
                </a:ext>
              </a:extLst>
            </p:cNvPr>
            <p:cNvSpPr/>
            <p:nvPr/>
          </p:nvSpPr>
          <p:spPr>
            <a:xfrm>
              <a:off x="7931246" y="1340521"/>
              <a:ext cx="199692" cy="653183"/>
            </a:xfrm>
            <a:prstGeom prst="rect">
              <a:avLst/>
            </a:prstGeom>
            <a:solidFill>
              <a:srgbClr val="1F5CFA"/>
            </a:solidFill>
            <a:ln w="12700" cap="flat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Helvetica Light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2BC75B41-E861-6444-AA5F-0943124153ED}"/>
                </a:ext>
              </a:extLst>
            </p:cNvPr>
            <p:cNvSpPr txBox="1"/>
            <p:nvPr/>
          </p:nvSpPr>
          <p:spPr>
            <a:xfrm>
              <a:off x="8955967" y="1624233"/>
              <a:ext cx="2913570" cy="911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sym typeface="Helvetica Light"/>
                </a:rPr>
                <a:t>Embedding Vector</a:t>
              </a:r>
            </a:p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sym typeface="Helvetica Light"/>
                </a:rPr>
                <a:t>( or embedding for short)</a:t>
              </a: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D9BCC771-7F21-0D40-9B87-974D9F2C1CA8}"/>
                </a:ext>
              </a:extLst>
            </p:cNvPr>
            <p:cNvSpPr txBox="1"/>
            <p:nvPr/>
          </p:nvSpPr>
          <p:spPr>
            <a:xfrm>
              <a:off x="9065272" y="993051"/>
              <a:ext cx="2564983" cy="911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sym typeface="Helvetica Light"/>
                </a:rPr>
                <a:t>Embedding Lookup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28E60F4B-C85B-2348-A562-5F799FA716A9}"/>
                    </a:ext>
                  </a:extLst>
                </p:cNvPr>
                <p:cNvSpPr txBox="1"/>
                <p:nvPr/>
              </p:nvSpPr>
              <p:spPr>
                <a:xfrm>
                  <a:off x="6211720" y="2303902"/>
                  <a:ext cx="509554" cy="318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algn="ctr" defTabSz="82550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altLang="zh-CN" sz="1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𝑢</m:t>
                            </m:r>
                          </m:e>
                          <m:sub>
                            <m:r>
                              <a:rPr kumimoji="0" lang="en-US" altLang="zh-CN" sz="1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28E60F4B-C85B-2348-A562-5F799FA71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1720" y="2303902"/>
                  <a:ext cx="509554" cy="3180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8A4305FA-AF12-FF4F-917C-F1174A322A22}"/>
                </a:ext>
              </a:extLst>
            </p:cNvPr>
            <p:cNvSpPr/>
            <p:nvPr/>
          </p:nvSpPr>
          <p:spPr>
            <a:xfrm>
              <a:off x="5956371" y="1241668"/>
              <a:ext cx="5667787" cy="13802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Table 1">
                <a:extLst>
                  <a:ext uri="{FF2B5EF4-FFF2-40B4-BE49-F238E27FC236}">
                    <a16:creationId xmlns:a16="http://schemas.microsoft.com/office/drawing/2014/main" id="{E6040981-F28E-D345-8198-3F6844846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2667286"/>
                  </p:ext>
                </p:extLst>
              </p:nvPr>
            </p:nvGraphicFramePr>
            <p:xfrm>
              <a:off x="6220600" y="3990021"/>
              <a:ext cx="5667786" cy="1726838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14689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2581">
                      <a:extLst>
                        <a:ext uri="{9D8B030D-6E8A-4147-A177-3AD203B41FA5}">
                          <a16:colId xmlns:a16="http://schemas.microsoft.com/office/drawing/2014/main" val="263472108"/>
                        </a:ext>
                      </a:extLst>
                    </a:gridCol>
                    <a:gridCol w="14883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47884">
                      <a:extLst>
                        <a:ext uri="{9D8B030D-6E8A-4147-A177-3AD203B41FA5}">
                          <a16:colId xmlns:a16="http://schemas.microsoft.com/office/drawing/2014/main" val="3453661654"/>
                        </a:ext>
                      </a:extLst>
                    </a:gridCol>
                  </a:tblGrid>
                  <a:tr h="398034"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 dirty="0">
                            <a:solidFill>
                              <a:schemeClr val="tx1"/>
                            </a:solidFill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i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# Params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Storage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4402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i="0" kern="120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DNN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Gill Sans" charset="0"/>
                                        <a:cs typeface="Gill Sans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Gill Sans" charset="0"/>
                                        <a:cs typeface="Gill Sans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sz="20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Gill Sans" charset="0"/>
                                        <a:cs typeface="Gill Sans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2000" b="0" i="0" kern="1200" dirty="0">
                            <a:solidFill>
                              <a:schemeClr val="tx1"/>
                            </a:solidFill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O(100)</a:t>
                          </a:r>
                          <a:r>
                            <a:rPr lang="zh-CN" altLang="en-US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 </a:t>
                          </a: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MB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GPU</a:t>
                          </a:r>
                          <a:r>
                            <a:rPr lang="zh-CN" altLang="en-US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 </a:t>
                          </a: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HBM</a:t>
                          </a:r>
                          <a:endParaRPr lang="en-US" sz="2000" b="0" i="0" kern="1200" baseline="0" dirty="0">
                            <a:solidFill>
                              <a:schemeClr val="tx1"/>
                            </a:solidFill>
                            <a:latin typeface="Gill Sans" charset="0"/>
                            <a:ea typeface="+mn-ea"/>
                            <a:cs typeface="Gill Sans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64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i="0" dirty="0">
                              <a:solidFill>
                                <a:srgbClr val="C00000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EMB</a:t>
                          </a:r>
                          <a:endParaRPr lang="en-US" sz="2000" b="0" i="0" dirty="0">
                            <a:solidFill>
                              <a:srgbClr val="C00000"/>
                            </a:solidFill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Gill Sans" charset="0"/>
                                        <a:cs typeface="Gill Sans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Gill Sans" charset="0"/>
                                        <a:cs typeface="Gill Sans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Gill Sans" charset="0"/>
                                        <a:cs typeface="Gill Sans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0" i="0">
                            <a:solidFill>
                              <a:srgbClr val="C00000"/>
                            </a:solidFill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i="0" kern="1200" baseline="0" dirty="0">
                              <a:solidFill>
                                <a:srgbClr val="C00000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O(100)</a:t>
                          </a:r>
                          <a:r>
                            <a:rPr lang="zh-CN" altLang="en-US" sz="2000" b="0" i="0" kern="1200" baseline="0" dirty="0">
                              <a:solidFill>
                                <a:srgbClr val="C00000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 </a:t>
                          </a:r>
                          <a:r>
                            <a:rPr lang="en-US" altLang="zh-CN" sz="2000" b="0" i="0" kern="1200" baseline="0" dirty="0">
                              <a:solidFill>
                                <a:srgbClr val="C00000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GB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CPU</a:t>
                          </a:r>
                          <a:r>
                            <a:rPr lang="zh-CN" altLang="en-US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 </a:t>
                          </a: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DRAM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16414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Table 1">
                <a:extLst>
                  <a:ext uri="{FF2B5EF4-FFF2-40B4-BE49-F238E27FC236}">
                    <a16:creationId xmlns:a16="http://schemas.microsoft.com/office/drawing/2014/main" id="{E6040981-F28E-D345-8198-3F6844846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2667286"/>
                  </p:ext>
                </p:extLst>
              </p:nvPr>
            </p:nvGraphicFramePr>
            <p:xfrm>
              <a:off x="6220600" y="3990021"/>
              <a:ext cx="5667786" cy="1726838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14689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2581">
                      <a:extLst>
                        <a:ext uri="{9D8B030D-6E8A-4147-A177-3AD203B41FA5}">
                          <a16:colId xmlns:a16="http://schemas.microsoft.com/office/drawing/2014/main" val="263472108"/>
                        </a:ext>
                      </a:extLst>
                    </a:gridCol>
                    <a:gridCol w="14883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47884">
                      <a:extLst>
                        <a:ext uri="{9D8B030D-6E8A-4147-A177-3AD203B41FA5}">
                          <a16:colId xmlns:a16="http://schemas.microsoft.com/office/drawing/2014/main" val="3453661654"/>
                        </a:ext>
                      </a:extLst>
                    </a:gridCol>
                  </a:tblGrid>
                  <a:tr h="398034"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i="0" dirty="0">
                            <a:solidFill>
                              <a:schemeClr val="tx1"/>
                            </a:solidFill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i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# Params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Size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Storage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4402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i="0" kern="120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DNN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6178" t="-63636" r="-261780" b="-10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O(100)</a:t>
                          </a:r>
                          <a:r>
                            <a:rPr lang="zh-CN" altLang="en-US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 </a:t>
                          </a: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MB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GPU</a:t>
                          </a:r>
                          <a:r>
                            <a:rPr lang="zh-CN" altLang="en-US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 </a:t>
                          </a: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HBM</a:t>
                          </a:r>
                          <a:endParaRPr lang="en-US" sz="2000" b="0" i="0" kern="1200" baseline="0" dirty="0">
                            <a:solidFill>
                              <a:schemeClr val="tx1"/>
                            </a:solidFill>
                            <a:latin typeface="Gill Sans" charset="0"/>
                            <a:ea typeface="+mn-ea"/>
                            <a:cs typeface="Gill Sans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64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i="0" dirty="0">
                              <a:solidFill>
                                <a:srgbClr val="C00000"/>
                              </a:solidFill>
                              <a:latin typeface="Gill Sans" charset="0"/>
                              <a:ea typeface="Gill Sans" charset="0"/>
                              <a:cs typeface="Gill Sans" charset="0"/>
                            </a:rPr>
                            <a:t>EMB</a:t>
                          </a:r>
                          <a:endParaRPr lang="en-US" sz="2000" b="0" i="0" dirty="0">
                            <a:solidFill>
                              <a:srgbClr val="C00000"/>
                            </a:solidFill>
                            <a:latin typeface="Gill Sans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26178" t="-165138" r="-261780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i="0" kern="1200" baseline="0" dirty="0">
                              <a:solidFill>
                                <a:srgbClr val="C00000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O(100)</a:t>
                          </a:r>
                          <a:r>
                            <a:rPr lang="zh-CN" altLang="en-US" sz="2000" b="0" i="0" kern="1200" baseline="0" dirty="0">
                              <a:solidFill>
                                <a:srgbClr val="C00000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 </a:t>
                          </a:r>
                          <a:r>
                            <a:rPr lang="en-US" altLang="zh-CN" sz="2000" b="0" i="0" kern="1200" baseline="0" dirty="0">
                              <a:solidFill>
                                <a:srgbClr val="C00000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GB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CPU</a:t>
                          </a:r>
                          <a:r>
                            <a:rPr lang="zh-CN" altLang="en-US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 </a:t>
                          </a:r>
                          <a:r>
                            <a:rPr lang="en-US" altLang="zh-CN" sz="2000" b="0" i="0" kern="1200" baseline="0" dirty="0">
                              <a:solidFill>
                                <a:schemeClr val="tx1"/>
                              </a:solidFill>
                              <a:latin typeface="Gill Sans" charset="0"/>
                              <a:ea typeface="+mn-ea"/>
                              <a:cs typeface="Gill Sans" charset="0"/>
                            </a:rPr>
                            <a:t>DRAM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16414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BC9381FB-6209-DB43-A793-DF7FF567B0FE}"/>
              </a:ext>
            </a:extLst>
          </p:cNvPr>
          <p:cNvSpPr txBox="1"/>
          <p:nvPr/>
        </p:nvSpPr>
        <p:spPr>
          <a:xfrm>
            <a:off x="7312164" y="2857841"/>
            <a:ext cx="1769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(stored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hash-table)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0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3" grpId="0" animBg="1"/>
      <p:bldP spid="84" grpId="0"/>
      <p:bldP spid="85" grpId="0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103" grpId="0"/>
      <p:bldP spid="104" grpId="0"/>
      <p:bldP spid="108" grpId="0"/>
      <p:bldP spid="10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Embedding bottleneck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5</a:t>
            </a:fld>
            <a:endParaRPr lang="en-US"/>
          </a:p>
        </p:txBody>
      </p:sp>
      <p:pic>
        <p:nvPicPr>
          <p:cNvPr id="114" name="Picture 4">
            <a:extLst>
              <a:ext uri="{FF2B5EF4-FFF2-40B4-BE49-F238E27FC236}">
                <a16:creationId xmlns:a16="http://schemas.microsoft.com/office/drawing/2014/main" id="{CD06C5BF-A6BA-9C47-B3D4-4DC5BFF64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719" r="3043" b="5140"/>
          <a:stretch/>
        </p:blipFill>
        <p:spPr>
          <a:xfrm>
            <a:off x="5574803" y="3924427"/>
            <a:ext cx="5630409" cy="27685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544BEDF-5C68-CD40-9CE0-5EB426FB60CD}"/>
              </a:ext>
            </a:extLst>
          </p:cNvPr>
          <p:cNvSpPr/>
          <p:nvPr/>
        </p:nvSpPr>
        <p:spPr>
          <a:xfrm>
            <a:off x="298070" y="1322006"/>
            <a:ext cx="475437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80000"/>
              <a:buFont typeface="Wingdings" pitchFamily="2" charset="2"/>
              <a:buChar char="v"/>
            </a:pP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Irregular DRAM access in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EMB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has become the major impediment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DLRM</a:t>
            </a:r>
          </a:p>
          <a:p>
            <a:pPr>
              <a:buSzPct val="80000"/>
            </a:pP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Over 50% latency is spent on EMB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in Alibaba’s two production models</a:t>
            </a:r>
          </a:p>
          <a:p>
            <a:pPr>
              <a:buSzPct val="80000"/>
              <a:buFont typeface="Wingdings" pitchFamily="2" charset="2"/>
              <a:buChar char="v"/>
            </a:pP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SzPct val="80000"/>
              <a:buFont typeface="Wingdings" pitchFamily="2" charset="2"/>
              <a:buChar char="v"/>
            </a:pP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This is because</a:t>
            </a:r>
          </a:p>
          <a:p>
            <a:pPr lvl="1">
              <a:buSzPct val="80000"/>
              <a:buFont typeface="Wingdings" pitchFamily="2" charset="2"/>
              <a:buChar char="v"/>
            </a:pP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Application: the increase of features and feature categories for higher accuracy.</a:t>
            </a:r>
          </a:p>
          <a:p>
            <a:pPr lvl="1">
              <a:buSzPct val="80000"/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Hardware: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DNN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can enjoy the benefits of GPU’s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increasing computing power.</a:t>
            </a:r>
            <a:endParaRPr lang="en-CN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325FCE-5A7B-424D-981D-82999D2E7CB5}"/>
              </a:ext>
            </a:extLst>
          </p:cNvPr>
          <p:cNvGrpSpPr/>
          <p:nvPr/>
        </p:nvGrpSpPr>
        <p:grpSpPr>
          <a:xfrm>
            <a:off x="5147620" y="1324158"/>
            <a:ext cx="7069705" cy="1858606"/>
            <a:chOff x="5078047" y="1383792"/>
            <a:chExt cx="7069705" cy="1858606"/>
          </a:xfrm>
        </p:grpSpPr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2110F0A4-AB67-8741-8946-84BDB5DDF3AE}"/>
                </a:ext>
              </a:extLst>
            </p:cNvPr>
            <p:cNvGrpSpPr/>
            <p:nvPr/>
          </p:nvGrpSpPr>
          <p:grpSpPr>
            <a:xfrm>
              <a:off x="5078047" y="1383792"/>
              <a:ext cx="7069705" cy="1858606"/>
              <a:chOff x="570370" y="4233388"/>
              <a:chExt cx="11361874" cy="2401868"/>
            </a:xfrm>
          </p:grpSpPr>
          <p:sp>
            <p:nvSpPr>
              <p:cNvPr id="180" name="箭头: 五边形 25">
                <a:extLst>
                  <a:ext uri="{FF2B5EF4-FFF2-40B4-BE49-F238E27FC236}">
                    <a16:creationId xmlns:a16="http://schemas.microsoft.com/office/drawing/2014/main" id="{E44EBF15-A1F1-0749-8AC9-4CEACFCD9521}"/>
                  </a:ext>
                </a:extLst>
              </p:cNvPr>
              <p:cNvSpPr/>
              <p:nvPr/>
            </p:nvSpPr>
            <p:spPr>
              <a:xfrm>
                <a:off x="570370" y="5178446"/>
                <a:ext cx="10375268" cy="452041"/>
              </a:xfrm>
              <a:prstGeom prst="homePlate">
                <a:avLst/>
              </a:prstGeom>
              <a:gradFill rotWithShape="0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200000" scaled="0"/>
              </a:gradFill>
              <a:ln w="12700" cap="flat" cmpd="sng" algn="ctr">
                <a:noFill/>
                <a:prstDash val="solid"/>
                <a:miter lim="800000"/>
                <a:tailEnd type="arrow" w="sm" len="sm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9F91626C-39BF-BD48-8B3C-11BC079D092F}"/>
                  </a:ext>
                </a:extLst>
              </p:cNvPr>
              <p:cNvGrpSpPr/>
              <p:nvPr/>
            </p:nvGrpSpPr>
            <p:grpSpPr>
              <a:xfrm>
                <a:off x="849017" y="4315735"/>
                <a:ext cx="236573" cy="1159668"/>
                <a:chOff x="1736247" y="4289454"/>
                <a:chExt cx="236573" cy="1159668"/>
              </a:xfrm>
            </p:grpSpPr>
            <p:sp>
              <p:nvSpPr>
                <p:cNvPr id="229" name="泪滴形 27">
                  <a:extLst>
                    <a:ext uri="{FF2B5EF4-FFF2-40B4-BE49-F238E27FC236}">
                      <a16:creationId xmlns:a16="http://schemas.microsoft.com/office/drawing/2014/main" id="{B9D041D9-655D-A044-BF17-C38130F8E139}"/>
                    </a:ext>
                  </a:extLst>
                </p:cNvPr>
                <p:cNvSpPr/>
                <p:nvPr/>
              </p:nvSpPr>
              <p:spPr>
                <a:xfrm rot="8100000">
                  <a:off x="1736247" y="4289454"/>
                  <a:ext cx="236573" cy="236573"/>
                </a:xfrm>
                <a:prstGeom prst="teardrop">
                  <a:avLst>
                    <a:gd name="adj" fmla="val 115000"/>
                  </a:avLst>
                </a:prstGeom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30" name="圆: 空心 28">
                  <a:extLst>
                    <a:ext uri="{FF2B5EF4-FFF2-40B4-BE49-F238E27FC236}">
                      <a16:creationId xmlns:a16="http://schemas.microsoft.com/office/drawing/2014/main" id="{2B06502B-3D22-1148-9BE2-AAB0C08965E7}"/>
                    </a:ext>
                  </a:extLst>
                </p:cNvPr>
                <p:cNvSpPr/>
                <p:nvPr/>
              </p:nvSpPr>
              <p:spPr>
                <a:xfrm>
                  <a:off x="1762528" y="4315735"/>
                  <a:ext cx="184010" cy="184010"/>
                </a:xfrm>
                <a:prstGeom prst="donu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31" name="直接连接符 31">
                  <a:extLst>
                    <a:ext uri="{FF2B5EF4-FFF2-40B4-BE49-F238E27FC236}">
                      <a16:creationId xmlns:a16="http://schemas.microsoft.com/office/drawing/2014/main" id="{2BE442E8-73DA-7D4C-B61E-C718E486CCAC}"/>
                    </a:ext>
                  </a:extLst>
                </p:cNvPr>
                <p:cNvSpPr/>
                <p:nvPr/>
              </p:nvSpPr>
              <p:spPr>
                <a:xfrm>
                  <a:off x="1852152" y="4575023"/>
                  <a:ext cx="0" cy="79200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1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32" name="椭圆 231">
                  <a:extLst>
                    <a:ext uri="{FF2B5EF4-FFF2-40B4-BE49-F238E27FC236}">
                      <a16:creationId xmlns:a16="http://schemas.microsoft.com/office/drawing/2014/main" id="{ADDF4F21-8015-B544-A256-16E21A89C9F4}"/>
                    </a:ext>
                  </a:extLst>
                </p:cNvPr>
                <p:cNvSpPr/>
                <p:nvPr/>
              </p:nvSpPr>
              <p:spPr>
                <a:xfrm>
                  <a:off x="1798152" y="5341122"/>
                  <a:ext cx="108000" cy="108000"/>
                </a:xfrm>
                <a:prstGeom prst="ellipse">
                  <a:avLst/>
                </a:prstGeom>
                <a:solidFill>
                  <a:schemeClr val="accent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182" name="内容占位符 2">
                <a:extLst>
                  <a:ext uri="{FF2B5EF4-FFF2-40B4-BE49-F238E27FC236}">
                    <a16:creationId xmlns:a16="http://schemas.microsoft.com/office/drawing/2014/main" id="{EAA1B27F-BA36-FC44-99B8-1E1E7C4710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011" y="4233388"/>
                <a:ext cx="1971285" cy="426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buSzPct val="80000"/>
                  <a:buNone/>
                </a:pPr>
                <a:r>
                  <a:rPr lang="en-US" altLang="zh-CN" sz="2000" dirty="0"/>
                  <a:t>Bandana</a:t>
                </a:r>
                <a:r>
                  <a:rPr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 (MLSys’18)</a:t>
                </a:r>
              </a:p>
            </p:txBody>
          </p: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D473966C-EF6E-A443-B237-4C3F892F410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23623" y="5346799"/>
                <a:ext cx="244086" cy="1179348"/>
                <a:chOff x="3465524" y="5342179"/>
                <a:chExt cx="300064" cy="1449817"/>
              </a:xfrm>
            </p:grpSpPr>
            <p:grpSp>
              <p:nvGrpSpPr>
                <p:cNvPr id="224" name="组合 223">
                  <a:extLst>
                    <a:ext uri="{FF2B5EF4-FFF2-40B4-BE49-F238E27FC236}">
                      <a16:creationId xmlns:a16="http://schemas.microsoft.com/office/drawing/2014/main" id="{4B38DDEE-957D-7E41-922D-E62D54BB10F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65524" y="5560553"/>
                  <a:ext cx="300064" cy="1231443"/>
                  <a:chOff x="3485613" y="5474948"/>
                  <a:chExt cx="300064" cy="1231443"/>
                </a:xfrm>
              </p:grpSpPr>
              <p:sp>
                <p:nvSpPr>
                  <p:cNvPr id="226" name="椭圆 225">
                    <a:extLst>
                      <a:ext uri="{FF2B5EF4-FFF2-40B4-BE49-F238E27FC236}">
                        <a16:creationId xmlns:a16="http://schemas.microsoft.com/office/drawing/2014/main" id="{E16A7F2E-1F87-6C4A-91E3-F34A44A30A2E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3485613" y="6396423"/>
                    <a:ext cx="300064" cy="309968"/>
                  </a:xfrm>
                  <a:prstGeom prst="ellipse">
                    <a:avLst/>
                  </a:prstGeom>
                  <a:solidFill>
                    <a:srgbClr val="EC7276"/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227" name="星形: 十二角 139">
                    <a:extLst>
                      <a:ext uri="{FF2B5EF4-FFF2-40B4-BE49-F238E27FC236}">
                        <a16:creationId xmlns:a16="http://schemas.microsoft.com/office/drawing/2014/main" id="{FFF02F0E-310B-864A-9014-9E668935C3F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518948" y="6430857"/>
                    <a:ext cx="233395" cy="241099"/>
                  </a:xfrm>
                  <a:prstGeom prst="star12">
                    <a:avLst/>
                  </a:prstGeom>
                  <a:solidFill>
                    <a:schemeClr val="lt1">
                      <a:hueOff val="0"/>
                      <a:satOff val="0"/>
                      <a:lumOff val="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28" name="直接连接符 140">
                    <a:extLst>
                      <a:ext uri="{FF2B5EF4-FFF2-40B4-BE49-F238E27FC236}">
                        <a16:creationId xmlns:a16="http://schemas.microsoft.com/office/drawing/2014/main" id="{D6E710F5-7708-1D4F-A4E5-2658F362E8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635646" y="5474948"/>
                    <a:ext cx="0" cy="792000"/>
                  </a:xfrm>
                  <a:prstGeom prst="line">
                    <a:avLst/>
                  </a:prstGeom>
                  <a:noFill/>
                  <a:ln w="114300" cap="rnd" cmpd="sng" algn="ctr">
                    <a:solidFill>
                      <a:schemeClr val="bg1">
                        <a:lumMod val="95000"/>
                      </a:schemeClr>
                    </a:solidFill>
                    <a:prstDash val="sysDot"/>
                    <a:round/>
                  </a:ln>
                  <a:effectLst/>
                </p:spPr>
                <p:style>
                  <a:lnRef idx="1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sp>
              <p:nvSpPr>
                <p:cNvPr id="225" name="椭圆 224">
                  <a:extLst>
                    <a:ext uri="{FF2B5EF4-FFF2-40B4-BE49-F238E27FC236}">
                      <a16:creationId xmlns:a16="http://schemas.microsoft.com/office/drawing/2014/main" id="{4637509F-8D46-E94A-BD35-0FDB9E51A5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3536789" y="5342179"/>
                  <a:ext cx="132768" cy="132768"/>
                </a:xfrm>
                <a:prstGeom prst="ellipse">
                  <a:avLst/>
                </a:prstGeom>
                <a:solidFill>
                  <a:srgbClr val="EC7276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8E9B5AAA-A64C-C140-96FB-D6C2287F8CE9}"/>
                  </a:ext>
                </a:extLst>
              </p:cNvPr>
              <p:cNvGrpSpPr/>
              <p:nvPr/>
            </p:nvGrpSpPr>
            <p:grpSpPr>
              <a:xfrm>
                <a:off x="3405742" y="4315735"/>
                <a:ext cx="236573" cy="1159668"/>
                <a:chOff x="1736247" y="4289454"/>
                <a:chExt cx="236573" cy="1159668"/>
              </a:xfrm>
            </p:grpSpPr>
            <p:sp>
              <p:nvSpPr>
                <p:cNvPr id="220" name="泪滴形 143">
                  <a:extLst>
                    <a:ext uri="{FF2B5EF4-FFF2-40B4-BE49-F238E27FC236}">
                      <a16:creationId xmlns:a16="http://schemas.microsoft.com/office/drawing/2014/main" id="{044E355B-82A3-5848-84E1-4F833A44A534}"/>
                    </a:ext>
                  </a:extLst>
                </p:cNvPr>
                <p:cNvSpPr/>
                <p:nvPr/>
              </p:nvSpPr>
              <p:spPr>
                <a:xfrm rot="8100000">
                  <a:off x="1736247" y="4289454"/>
                  <a:ext cx="236573" cy="236573"/>
                </a:xfrm>
                <a:prstGeom prst="teardrop">
                  <a:avLst>
                    <a:gd name="adj" fmla="val 115000"/>
                  </a:avLst>
                </a:prstGeom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21" name="圆: 空心 144">
                  <a:extLst>
                    <a:ext uri="{FF2B5EF4-FFF2-40B4-BE49-F238E27FC236}">
                      <a16:creationId xmlns:a16="http://schemas.microsoft.com/office/drawing/2014/main" id="{9ACEDB53-DD32-2942-923C-40E6E7FF521C}"/>
                    </a:ext>
                  </a:extLst>
                </p:cNvPr>
                <p:cNvSpPr/>
                <p:nvPr/>
              </p:nvSpPr>
              <p:spPr>
                <a:xfrm>
                  <a:off x="1762528" y="4315735"/>
                  <a:ext cx="184010" cy="184010"/>
                </a:xfrm>
                <a:prstGeom prst="donu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22" name="直接连接符 145">
                  <a:extLst>
                    <a:ext uri="{FF2B5EF4-FFF2-40B4-BE49-F238E27FC236}">
                      <a16:creationId xmlns:a16="http://schemas.microsoft.com/office/drawing/2014/main" id="{7CF033D5-9056-CA41-812E-AF8C80CBB8CA}"/>
                    </a:ext>
                  </a:extLst>
                </p:cNvPr>
                <p:cNvSpPr/>
                <p:nvPr/>
              </p:nvSpPr>
              <p:spPr>
                <a:xfrm>
                  <a:off x="1852152" y="4575023"/>
                  <a:ext cx="0" cy="79200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1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5406D416-CAF8-F84D-8C6D-F9AEB29EED0D}"/>
                    </a:ext>
                  </a:extLst>
                </p:cNvPr>
                <p:cNvSpPr/>
                <p:nvPr/>
              </p:nvSpPr>
              <p:spPr>
                <a:xfrm>
                  <a:off x="1798152" y="5341122"/>
                  <a:ext cx="108000" cy="108000"/>
                </a:xfrm>
                <a:prstGeom prst="ellipse">
                  <a:avLst/>
                </a:prstGeom>
                <a:solidFill>
                  <a:schemeClr val="accent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185" name="内容占位符 2">
                <a:extLst>
                  <a:ext uri="{FF2B5EF4-FFF2-40B4-BE49-F238E27FC236}">
                    <a16:creationId xmlns:a16="http://schemas.microsoft.com/office/drawing/2014/main" id="{73127BFB-112E-BD4A-8CF4-861589177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5666" y="6204927"/>
                <a:ext cx="2477154" cy="426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buSzPct val="80000"/>
                  <a:buNone/>
                </a:pPr>
                <a:r>
                  <a:rPr lang="en-US" altLang="zh-CN" sz="2000" dirty="0" err="1">
                    <a:latin typeface="Gill Sans" charset="0"/>
                    <a:ea typeface="Gill Sans" charset="0"/>
                    <a:cs typeface="Gill Sans" charset="0"/>
                  </a:rPr>
                  <a:t>TensorDIMM</a:t>
                </a:r>
                <a:r>
                  <a:rPr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 (MICRO’19)</a:t>
                </a:r>
              </a:p>
            </p:txBody>
          </p:sp>
          <p:sp>
            <p:nvSpPr>
              <p:cNvPr id="186" name="内容占位符 2">
                <a:extLst>
                  <a:ext uri="{FF2B5EF4-FFF2-40B4-BE49-F238E27FC236}">
                    <a16:creationId xmlns:a16="http://schemas.microsoft.com/office/drawing/2014/main" id="{09FC8151-9E39-7840-BE94-DCCE6DFC46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74821" y="4233388"/>
                <a:ext cx="2307809" cy="426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buSzPct val="80000"/>
                  <a:buNone/>
                </a:pPr>
                <a:r>
                  <a:rPr lang="en-US" altLang="zh-CN" sz="2000" dirty="0" err="1">
                    <a:latin typeface="Gill Sans" charset="0"/>
                    <a:ea typeface="Gill Sans" charset="0"/>
                    <a:cs typeface="Gill Sans" charset="0"/>
                  </a:rPr>
                  <a:t>RecNMP</a:t>
                </a:r>
                <a:r>
                  <a:rPr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 (ISCA’20)</a:t>
                </a:r>
              </a:p>
            </p:txBody>
          </p:sp>
          <p:grpSp>
            <p:nvGrpSpPr>
              <p:cNvPr id="187" name="组合 186">
                <a:extLst>
                  <a:ext uri="{FF2B5EF4-FFF2-40B4-BE49-F238E27FC236}">
                    <a16:creationId xmlns:a16="http://schemas.microsoft.com/office/drawing/2014/main" id="{39E84A61-1EA4-954A-B302-0545EBAC81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80348" y="5346799"/>
                <a:ext cx="244086" cy="1179348"/>
                <a:chOff x="3465524" y="5342179"/>
                <a:chExt cx="300064" cy="1449817"/>
              </a:xfrm>
            </p:grpSpPr>
            <p:grpSp>
              <p:nvGrpSpPr>
                <p:cNvPr id="215" name="组合 214">
                  <a:extLst>
                    <a:ext uri="{FF2B5EF4-FFF2-40B4-BE49-F238E27FC236}">
                      <a16:creationId xmlns:a16="http://schemas.microsoft.com/office/drawing/2014/main" id="{094C39FA-2C7E-AE43-9A0F-8D6E226C51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65524" y="5560553"/>
                  <a:ext cx="300064" cy="1231443"/>
                  <a:chOff x="3485613" y="5474948"/>
                  <a:chExt cx="300064" cy="1231443"/>
                </a:xfrm>
              </p:grpSpPr>
              <p:sp>
                <p:nvSpPr>
                  <p:cNvPr id="217" name="椭圆 216">
                    <a:extLst>
                      <a:ext uri="{FF2B5EF4-FFF2-40B4-BE49-F238E27FC236}">
                        <a16:creationId xmlns:a16="http://schemas.microsoft.com/office/drawing/2014/main" id="{47D5DC5F-1E90-3A4F-873A-4A610DBFC82F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3485613" y="6396423"/>
                    <a:ext cx="300064" cy="309968"/>
                  </a:xfrm>
                  <a:prstGeom prst="ellipse">
                    <a:avLst/>
                  </a:prstGeom>
                  <a:solidFill>
                    <a:srgbClr val="EC7276"/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218" name="星形: 十二角 153">
                    <a:extLst>
                      <a:ext uri="{FF2B5EF4-FFF2-40B4-BE49-F238E27FC236}">
                        <a16:creationId xmlns:a16="http://schemas.microsoft.com/office/drawing/2014/main" id="{6F707F0F-BB5A-394E-B3AC-7F0C818915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518948" y="6430857"/>
                    <a:ext cx="233395" cy="241099"/>
                  </a:xfrm>
                  <a:prstGeom prst="star12">
                    <a:avLst/>
                  </a:prstGeom>
                  <a:solidFill>
                    <a:schemeClr val="lt1">
                      <a:hueOff val="0"/>
                      <a:satOff val="0"/>
                      <a:lumOff val="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19" name="直接连接符 154">
                    <a:extLst>
                      <a:ext uri="{FF2B5EF4-FFF2-40B4-BE49-F238E27FC236}">
                        <a16:creationId xmlns:a16="http://schemas.microsoft.com/office/drawing/2014/main" id="{084508E2-EF6B-C24D-BC5A-A033C4873F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635646" y="5474948"/>
                    <a:ext cx="0" cy="792000"/>
                  </a:xfrm>
                  <a:prstGeom prst="line">
                    <a:avLst/>
                  </a:prstGeom>
                  <a:noFill/>
                  <a:ln w="114300" cap="rnd" cmpd="sng" algn="ctr">
                    <a:solidFill>
                      <a:schemeClr val="bg1">
                        <a:lumMod val="95000"/>
                      </a:schemeClr>
                    </a:solidFill>
                    <a:prstDash val="sysDot"/>
                    <a:round/>
                  </a:ln>
                  <a:effectLst/>
                </p:spPr>
                <p:style>
                  <a:lnRef idx="1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sp>
              <p:nvSpPr>
                <p:cNvPr id="216" name="椭圆 215">
                  <a:extLst>
                    <a:ext uri="{FF2B5EF4-FFF2-40B4-BE49-F238E27FC236}">
                      <a16:creationId xmlns:a16="http://schemas.microsoft.com/office/drawing/2014/main" id="{45EC358A-653D-4541-A1FE-264A3A5D9A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3536789" y="5342179"/>
                  <a:ext cx="132768" cy="132768"/>
                </a:xfrm>
                <a:prstGeom prst="ellipse">
                  <a:avLst/>
                </a:prstGeom>
                <a:solidFill>
                  <a:srgbClr val="EC7276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188" name="内容占位符 2">
                <a:extLst>
                  <a:ext uri="{FF2B5EF4-FFF2-40B4-BE49-F238E27FC236}">
                    <a16:creationId xmlns:a16="http://schemas.microsoft.com/office/drawing/2014/main" id="{D23E521B-E73C-1748-BB24-998119A64D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3854" y="6196624"/>
                <a:ext cx="2651284" cy="426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buSzPct val="80000"/>
                  <a:buNone/>
                </a:pPr>
                <a:r>
                  <a:rPr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MERCI (ASPLOS</a:t>
                </a:r>
                <a:r>
                  <a:rPr lang="zh-CN" altLang="en-US" sz="2000" dirty="0">
                    <a:latin typeface="Gill Sans" charset="0"/>
                    <a:ea typeface="Gill Sans" charset="0"/>
                    <a:cs typeface="Gill Sans" charset="0"/>
                  </a:rPr>
                  <a:t>’</a:t>
                </a:r>
                <a:r>
                  <a:rPr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21)</a:t>
                </a:r>
              </a:p>
            </p:txBody>
          </p: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13A6A8D4-A9F2-A84A-9D7A-39F930B74F69}"/>
                  </a:ext>
                </a:extLst>
              </p:cNvPr>
              <p:cNvGrpSpPr/>
              <p:nvPr/>
            </p:nvGrpSpPr>
            <p:grpSpPr>
              <a:xfrm>
                <a:off x="5962467" y="4315735"/>
                <a:ext cx="236573" cy="1159668"/>
                <a:chOff x="1736247" y="4289454"/>
                <a:chExt cx="236573" cy="1159668"/>
              </a:xfrm>
            </p:grpSpPr>
            <p:sp>
              <p:nvSpPr>
                <p:cNvPr id="211" name="泪滴形 157">
                  <a:extLst>
                    <a:ext uri="{FF2B5EF4-FFF2-40B4-BE49-F238E27FC236}">
                      <a16:creationId xmlns:a16="http://schemas.microsoft.com/office/drawing/2014/main" id="{ABFA33E9-9263-ED48-B08C-9ADED18AA57F}"/>
                    </a:ext>
                  </a:extLst>
                </p:cNvPr>
                <p:cNvSpPr/>
                <p:nvPr/>
              </p:nvSpPr>
              <p:spPr>
                <a:xfrm rot="8100000">
                  <a:off x="1736247" y="4289454"/>
                  <a:ext cx="236573" cy="236573"/>
                </a:xfrm>
                <a:prstGeom prst="teardrop">
                  <a:avLst>
                    <a:gd name="adj" fmla="val 115000"/>
                  </a:avLst>
                </a:prstGeom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2" name="圆: 空心 158">
                  <a:extLst>
                    <a:ext uri="{FF2B5EF4-FFF2-40B4-BE49-F238E27FC236}">
                      <a16:creationId xmlns:a16="http://schemas.microsoft.com/office/drawing/2014/main" id="{3AD38818-3EB7-5045-8D43-CF93CD8DA7E0}"/>
                    </a:ext>
                  </a:extLst>
                </p:cNvPr>
                <p:cNvSpPr/>
                <p:nvPr/>
              </p:nvSpPr>
              <p:spPr>
                <a:xfrm>
                  <a:off x="1762528" y="4315735"/>
                  <a:ext cx="184010" cy="184010"/>
                </a:xfrm>
                <a:prstGeom prst="donu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3" name="直接连接符 159">
                  <a:extLst>
                    <a:ext uri="{FF2B5EF4-FFF2-40B4-BE49-F238E27FC236}">
                      <a16:creationId xmlns:a16="http://schemas.microsoft.com/office/drawing/2014/main" id="{DF5B5694-157E-F04C-A4B9-52EB04CC0C6A}"/>
                    </a:ext>
                  </a:extLst>
                </p:cNvPr>
                <p:cNvSpPr/>
                <p:nvPr/>
              </p:nvSpPr>
              <p:spPr>
                <a:xfrm>
                  <a:off x="1852152" y="4575023"/>
                  <a:ext cx="0" cy="79200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1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4" name="椭圆 213">
                  <a:extLst>
                    <a:ext uri="{FF2B5EF4-FFF2-40B4-BE49-F238E27FC236}">
                      <a16:creationId xmlns:a16="http://schemas.microsoft.com/office/drawing/2014/main" id="{CEAD8786-8AEA-5B47-A959-A18D6078302C}"/>
                    </a:ext>
                  </a:extLst>
                </p:cNvPr>
                <p:cNvSpPr/>
                <p:nvPr/>
              </p:nvSpPr>
              <p:spPr>
                <a:xfrm>
                  <a:off x="1798152" y="5341122"/>
                  <a:ext cx="108000" cy="108000"/>
                </a:xfrm>
                <a:prstGeom prst="ellipse">
                  <a:avLst/>
                </a:prstGeom>
                <a:solidFill>
                  <a:schemeClr val="accent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190" name="内容占位符 2">
                <a:extLst>
                  <a:ext uri="{FF2B5EF4-FFF2-40B4-BE49-F238E27FC236}">
                    <a16:creationId xmlns:a16="http://schemas.microsoft.com/office/drawing/2014/main" id="{6EB85DB5-2879-AF49-A0E8-FE7CE67DD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3274" y="4233388"/>
                <a:ext cx="2651284" cy="426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buSzPct val="80000"/>
                  <a:buNone/>
                </a:pPr>
                <a:r>
                  <a:rPr lang="en-US" altLang="zh-CN" sz="2000" dirty="0" err="1">
                    <a:latin typeface="Gill Sans" charset="0"/>
                    <a:ea typeface="Gill Sans" charset="0"/>
                    <a:cs typeface="Gill Sans" charset="0"/>
                  </a:rPr>
                  <a:t>MicroRec</a:t>
                </a:r>
                <a:r>
                  <a:rPr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 (MLSys’21)</a:t>
                </a:r>
              </a:p>
            </p:txBody>
          </p: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6D172DBD-27CF-ED44-B39B-66E0C5BCBE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37073" y="5346799"/>
                <a:ext cx="244086" cy="1179348"/>
                <a:chOff x="3465524" y="5342179"/>
                <a:chExt cx="300064" cy="1449817"/>
              </a:xfrm>
            </p:grpSpPr>
            <p:grpSp>
              <p:nvGrpSpPr>
                <p:cNvPr id="206" name="组合 205">
                  <a:extLst>
                    <a:ext uri="{FF2B5EF4-FFF2-40B4-BE49-F238E27FC236}">
                      <a16:creationId xmlns:a16="http://schemas.microsoft.com/office/drawing/2014/main" id="{D0A99980-8208-1349-B00A-8387F76E1A0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65524" y="5560553"/>
                  <a:ext cx="300064" cy="1231443"/>
                  <a:chOff x="3485613" y="5474948"/>
                  <a:chExt cx="300064" cy="1231443"/>
                </a:xfrm>
              </p:grpSpPr>
              <p:sp>
                <p:nvSpPr>
                  <p:cNvPr id="208" name="椭圆 207">
                    <a:extLst>
                      <a:ext uri="{FF2B5EF4-FFF2-40B4-BE49-F238E27FC236}">
                        <a16:creationId xmlns:a16="http://schemas.microsoft.com/office/drawing/2014/main" id="{3D52D3A7-66DB-6E42-9FCA-B17538E4B2B8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3485613" y="6396423"/>
                    <a:ext cx="300064" cy="309968"/>
                  </a:xfrm>
                  <a:prstGeom prst="ellipse">
                    <a:avLst/>
                  </a:prstGeom>
                  <a:solidFill>
                    <a:srgbClr val="EC7276"/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209" name="星形: 十二角 167">
                    <a:extLst>
                      <a:ext uri="{FF2B5EF4-FFF2-40B4-BE49-F238E27FC236}">
                        <a16:creationId xmlns:a16="http://schemas.microsoft.com/office/drawing/2014/main" id="{AF1CAA20-4705-2747-8019-26F80A33A8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518948" y="6430857"/>
                    <a:ext cx="233395" cy="241099"/>
                  </a:xfrm>
                  <a:prstGeom prst="star12">
                    <a:avLst/>
                  </a:prstGeom>
                  <a:solidFill>
                    <a:schemeClr val="lt1">
                      <a:hueOff val="0"/>
                      <a:satOff val="0"/>
                      <a:lumOff val="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10" name="直接连接符 168">
                    <a:extLst>
                      <a:ext uri="{FF2B5EF4-FFF2-40B4-BE49-F238E27FC236}">
                        <a16:creationId xmlns:a16="http://schemas.microsoft.com/office/drawing/2014/main" id="{5804637C-8595-1544-8881-BEE7E15069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635646" y="5474948"/>
                    <a:ext cx="0" cy="792000"/>
                  </a:xfrm>
                  <a:prstGeom prst="line">
                    <a:avLst/>
                  </a:prstGeom>
                  <a:noFill/>
                  <a:ln w="114300" cap="rnd" cmpd="sng" algn="ctr">
                    <a:solidFill>
                      <a:schemeClr val="bg1">
                        <a:lumMod val="95000"/>
                      </a:schemeClr>
                    </a:solidFill>
                    <a:prstDash val="sysDot"/>
                    <a:round/>
                  </a:ln>
                  <a:effectLst/>
                </p:spPr>
                <p:style>
                  <a:lnRef idx="1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sp>
              <p:nvSpPr>
                <p:cNvPr id="207" name="椭圆 206">
                  <a:extLst>
                    <a:ext uri="{FF2B5EF4-FFF2-40B4-BE49-F238E27FC236}">
                      <a16:creationId xmlns:a16="http://schemas.microsoft.com/office/drawing/2014/main" id="{1446A9F4-BFF9-A54E-8824-A305A7CDF7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3536789" y="5342179"/>
                  <a:ext cx="132768" cy="132768"/>
                </a:xfrm>
                <a:prstGeom prst="ellipse">
                  <a:avLst/>
                </a:prstGeom>
                <a:solidFill>
                  <a:srgbClr val="EC7276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192" name="内容占位符 2">
                <a:extLst>
                  <a:ext uri="{FF2B5EF4-FFF2-40B4-BE49-F238E27FC236}">
                    <a16:creationId xmlns:a16="http://schemas.microsoft.com/office/drawing/2014/main" id="{061C5FDE-9D99-864C-8CDE-8B00857CC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3158" y="6196624"/>
                <a:ext cx="2651284" cy="426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buSzPct val="80000"/>
                  <a:buNone/>
                </a:pPr>
                <a:r>
                  <a:rPr lang="en-US" altLang="zh-CN" sz="2000" dirty="0" err="1">
                    <a:latin typeface="Gill Sans" charset="0"/>
                    <a:ea typeface="Gill Sans" charset="0"/>
                    <a:cs typeface="Gill Sans" charset="0"/>
                  </a:rPr>
                  <a:t>FleetRec</a:t>
                </a:r>
                <a:r>
                  <a:rPr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 (KDD’21)</a:t>
                </a:r>
              </a:p>
            </p:txBody>
          </p:sp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E07F5B57-F319-E046-A2C0-4F0B700EF0F9}"/>
                  </a:ext>
                </a:extLst>
              </p:cNvPr>
              <p:cNvGrpSpPr/>
              <p:nvPr/>
            </p:nvGrpSpPr>
            <p:grpSpPr>
              <a:xfrm>
                <a:off x="8519192" y="4315735"/>
                <a:ext cx="236573" cy="1159668"/>
                <a:chOff x="1736247" y="4289454"/>
                <a:chExt cx="236573" cy="1159668"/>
              </a:xfrm>
            </p:grpSpPr>
            <p:sp>
              <p:nvSpPr>
                <p:cNvPr id="202" name="泪滴形 171">
                  <a:extLst>
                    <a:ext uri="{FF2B5EF4-FFF2-40B4-BE49-F238E27FC236}">
                      <a16:creationId xmlns:a16="http://schemas.microsoft.com/office/drawing/2014/main" id="{8CBC1B99-7296-2243-ACFB-BA97D169DA16}"/>
                    </a:ext>
                  </a:extLst>
                </p:cNvPr>
                <p:cNvSpPr/>
                <p:nvPr/>
              </p:nvSpPr>
              <p:spPr>
                <a:xfrm rot="8100000">
                  <a:off x="1736247" y="4289454"/>
                  <a:ext cx="236573" cy="236573"/>
                </a:xfrm>
                <a:prstGeom prst="teardrop">
                  <a:avLst>
                    <a:gd name="adj" fmla="val 115000"/>
                  </a:avLst>
                </a:prstGeom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03" name="圆: 空心 172">
                  <a:extLst>
                    <a:ext uri="{FF2B5EF4-FFF2-40B4-BE49-F238E27FC236}">
                      <a16:creationId xmlns:a16="http://schemas.microsoft.com/office/drawing/2014/main" id="{9BF501BC-822C-1949-B6B1-D51B4C4D8A12}"/>
                    </a:ext>
                  </a:extLst>
                </p:cNvPr>
                <p:cNvSpPr/>
                <p:nvPr/>
              </p:nvSpPr>
              <p:spPr>
                <a:xfrm>
                  <a:off x="1762528" y="4315735"/>
                  <a:ext cx="184010" cy="184010"/>
                </a:xfrm>
                <a:prstGeom prst="donu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4" name="直接连接符 173">
                  <a:extLst>
                    <a:ext uri="{FF2B5EF4-FFF2-40B4-BE49-F238E27FC236}">
                      <a16:creationId xmlns:a16="http://schemas.microsoft.com/office/drawing/2014/main" id="{BB1BD77A-F272-644E-B119-2578575F7D54}"/>
                    </a:ext>
                  </a:extLst>
                </p:cNvPr>
                <p:cNvSpPr/>
                <p:nvPr/>
              </p:nvSpPr>
              <p:spPr>
                <a:xfrm>
                  <a:off x="1852152" y="4575023"/>
                  <a:ext cx="0" cy="79200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  <a:miter lim="800000"/>
                </a:ln>
                <a:effectLst/>
              </p:spPr>
              <p:style>
                <a:lnRef idx="1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5" name="椭圆 204">
                  <a:extLst>
                    <a:ext uri="{FF2B5EF4-FFF2-40B4-BE49-F238E27FC236}">
                      <a16:creationId xmlns:a16="http://schemas.microsoft.com/office/drawing/2014/main" id="{751CE867-B051-5B49-97C5-1B09FD47EFBD}"/>
                    </a:ext>
                  </a:extLst>
                </p:cNvPr>
                <p:cNvSpPr/>
                <p:nvPr/>
              </p:nvSpPr>
              <p:spPr>
                <a:xfrm>
                  <a:off x="1798152" y="5341122"/>
                  <a:ext cx="108000" cy="108000"/>
                </a:xfrm>
                <a:prstGeom prst="ellipse">
                  <a:avLst/>
                </a:prstGeom>
                <a:solidFill>
                  <a:schemeClr val="accent1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EADF7D32-0F36-9C45-806C-5B14A4E08C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56433" y="5346799"/>
                <a:ext cx="244087" cy="1179348"/>
                <a:chOff x="2927861" y="5342179"/>
                <a:chExt cx="300066" cy="1449817"/>
              </a:xfrm>
            </p:grpSpPr>
            <p:grpSp>
              <p:nvGrpSpPr>
                <p:cNvPr id="197" name="组合 196">
                  <a:extLst>
                    <a:ext uri="{FF2B5EF4-FFF2-40B4-BE49-F238E27FC236}">
                      <a16:creationId xmlns:a16="http://schemas.microsoft.com/office/drawing/2014/main" id="{41569B9A-ECCE-8A41-AE51-38A69CE9A70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927861" y="5560553"/>
                  <a:ext cx="300066" cy="1231443"/>
                  <a:chOff x="2947950" y="5474948"/>
                  <a:chExt cx="300066" cy="1231443"/>
                </a:xfrm>
              </p:grpSpPr>
              <p:sp>
                <p:nvSpPr>
                  <p:cNvPr id="199" name="椭圆 198">
                    <a:extLst>
                      <a:ext uri="{FF2B5EF4-FFF2-40B4-BE49-F238E27FC236}">
                        <a16:creationId xmlns:a16="http://schemas.microsoft.com/office/drawing/2014/main" id="{D79C8B84-7E4A-5D46-9C8D-EE57822F4163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2947950" y="6396423"/>
                    <a:ext cx="300066" cy="309968"/>
                  </a:xfrm>
                  <a:prstGeom prst="ellipse">
                    <a:avLst/>
                  </a:prstGeom>
                  <a:solidFill>
                    <a:srgbClr val="EC7276"/>
                  </a:solid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200" name="星形: 十二角 179">
                    <a:extLst>
                      <a:ext uri="{FF2B5EF4-FFF2-40B4-BE49-F238E27FC236}">
                        <a16:creationId xmlns:a16="http://schemas.microsoft.com/office/drawing/2014/main" id="{1F025A45-6E7D-6A4B-B801-37109A042A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959773" y="6430857"/>
                    <a:ext cx="233394" cy="241099"/>
                  </a:xfrm>
                  <a:prstGeom prst="star12">
                    <a:avLst/>
                  </a:prstGeom>
                  <a:solidFill>
                    <a:schemeClr val="lt1">
                      <a:hueOff val="0"/>
                      <a:satOff val="0"/>
                      <a:lumOff val="0"/>
                    </a:scheme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01" name="直接连接符 180">
                    <a:extLst>
                      <a:ext uri="{FF2B5EF4-FFF2-40B4-BE49-F238E27FC236}">
                        <a16:creationId xmlns:a16="http://schemas.microsoft.com/office/drawing/2014/main" id="{E5D8BCAF-6286-1B4E-8215-674FEA0CE8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076471" y="5474948"/>
                    <a:ext cx="0" cy="792000"/>
                  </a:xfrm>
                  <a:prstGeom prst="line">
                    <a:avLst/>
                  </a:prstGeom>
                  <a:noFill/>
                  <a:ln w="114300" cap="rnd" cmpd="sng" algn="ctr">
                    <a:solidFill>
                      <a:schemeClr val="bg1">
                        <a:lumMod val="95000"/>
                      </a:schemeClr>
                    </a:solidFill>
                    <a:prstDash val="sysDot"/>
                    <a:round/>
                  </a:ln>
                  <a:effectLst/>
                </p:spPr>
                <p:style>
                  <a:lnRef idx="1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</p:grpSp>
            <p:sp>
              <p:nvSpPr>
                <p:cNvPr id="198" name="椭圆 197">
                  <a:extLst>
                    <a:ext uri="{FF2B5EF4-FFF2-40B4-BE49-F238E27FC236}">
                      <a16:creationId xmlns:a16="http://schemas.microsoft.com/office/drawing/2014/main" id="{D56DEC06-B0F9-DE4F-8613-4BFE09F113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2977593" y="5342179"/>
                  <a:ext cx="132768" cy="132768"/>
                </a:xfrm>
                <a:prstGeom prst="ellipse">
                  <a:avLst/>
                </a:prstGeom>
                <a:solidFill>
                  <a:srgbClr val="EC7276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196" name="内容占位符 2">
                <a:extLst>
                  <a:ext uri="{FF2B5EF4-FFF2-40B4-BE49-F238E27FC236}">
                    <a16:creationId xmlns:a16="http://schemas.microsoft.com/office/drawing/2014/main" id="{0E0147EE-9E38-6F46-95D4-E5B89FF7B8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69324" y="6208695"/>
                <a:ext cx="2362920" cy="426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buSzPct val="80000"/>
                  <a:buNone/>
                </a:pPr>
                <a:r>
                  <a:rPr lang="en-US" altLang="zh-CN" sz="2000" dirty="0" err="1">
                    <a:latin typeface="Gill Sans" charset="0"/>
                    <a:ea typeface="Gill Sans" charset="0"/>
                    <a:cs typeface="Gill Sans" charset="0"/>
                  </a:rPr>
                  <a:t>RecShard</a:t>
                </a:r>
                <a:r>
                  <a:rPr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 (ASPLOS’22)</a:t>
                </a:r>
              </a:p>
            </p:txBody>
          </p:sp>
        </p:grpSp>
        <p:sp>
          <p:nvSpPr>
            <p:cNvPr id="61" name="内容占位符 2">
              <a:extLst>
                <a:ext uri="{FF2B5EF4-FFF2-40B4-BE49-F238E27FC236}">
                  <a16:creationId xmlns:a16="http://schemas.microsoft.com/office/drawing/2014/main" id="{70664244-F902-4D92-B26E-D4FF45ED4DF7}"/>
                </a:ext>
              </a:extLst>
            </p:cNvPr>
            <p:cNvSpPr txBox="1">
              <a:spLocks/>
            </p:cNvSpPr>
            <p:nvPr/>
          </p:nvSpPr>
          <p:spPr>
            <a:xfrm>
              <a:off x="10257611" y="1390334"/>
              <a:ext cx="1649710" cy="3300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buSzPct val="80000"/>
                <a:buNone/>
              </a:pPr>
              <a:r>
                <a:rPr lang="en-US" altLang="zh-CN" sz="2000" dirty="0">
                  <a:latin typeface="Gill Sans" charset="0"/>
                  <a:ea typeface="Gill Sans" charset="0"/>
                  <a:cs typeface="Gill Sans" charset="0"/>
                </a:rPr>
                <a:t>HET (VLDB’22)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6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Alleviating embedding bottleneck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60ABB69-28CD-A743-B9B6-5454383F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187" y="2226801"/>
            <a:ext cx="6288722" cy="28698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9CA932-C2B5-7249-B692-4285AD33B176}"/>
              </a:ext>
            </a:extLst>
          </p:cNvPr>
          <p:cNvSpPr/>
          <p:nvPr/>
        </p:nvSpPr>
        <p:spPr>
          <a:xfrm>
            <a:off x="1636036" y="1583108"/>
            <a:ext cx="3149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Workload</a:t>
            </a:r>
            <a:r>
              <a:rPr lang="en-CN" altLang="zh-CN" sz="240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h</a:t>
            </a:r>
            <a:r>
              <a:rPr lang="en-CN" altLang="zh-CN" sz="240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otspot</a:t>
            </a:r>
            <a:r>
              <a:rPr lang="en-US" altLang="zh-CN" sz="2400" dirty="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4F27F7-A9F6-A24E-86F8-F0B36906BB80}"/>
              </a:ext>
            </a:extLst>
          </p:cNvPr>
          <p:cNvSpPr/>
          <p:nvPr/>
        </p:nvSpPr>
        <p:spPr>
          <a:xfrm>
            <a:off x="6802653" y="5460916"/>
            <a:ext cx="48237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/>
              <a:t>Abundant</a:t>
            </a:r>
            <a:r>
              <a:rPr lang="zh-CN" altLang="en-US" sz="2000" dirty="0"/>
              <a:t> </a:t>
            </a:r>
            <a:r>
              <a:rPr lang="en-US" altLang="zh-CN" sz="2000" dirty="0"/>
              <a:t>GPU memory</a:t>
            </a:r>
            <a:r>
              <a:rPr lang="zh-CN" altLang="en-US" sz="2000" dirty="0"/>
              <a:t> </a:t>
            </a:r>
            <a:r>
              <a:rPr lang="en-US" altLang="zh-CN" sz="2000" dirty="0"/>
              <a:t>resources</a:t>
            </a:r>
            <a:r>
              <a:rPr lang="zh-CN" altLang="en-US" sz="2000" dirty="0"/>
              <a:t> </a:t>
            </a:r>
            <a:r>
              <a:rPr lang="en-US" altLang="zh-CN" sz="2000" dirty="0"/>
              <a:t>in our inference cluster </a:t>
            </a:r>
            <a:endParaRPr lang="en-CN" altLang="zh-CN" sz="20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AF13311-7CE9-9D47-9CE6-F3BE0434FC59}"/>
              </a:ext>
            </a:extLst>
          </p:cNvPr>
          <p:cNvSpPr txBox="1">
            <a:spLocks/>
          </p:cNvSpPr>
          <p:nvPr/>
        </p:nvSpPr>
        <p:spPr>
          <a:xfrm>
            <a:off x="508237" y="1127796"/>
            <a:ext cx="9020077" cy="875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SzPct val="80000"/>
              <a:buNone/>
            </a:pPr>
            <a:r>
              <a:rPr lang="en-US" altLang="zh-CN" b="1" dirty="0">
                <a:latin typeface="Gill Sans SemiBold" charset="0"/>
                <a:ea typeface="Gill Sans SemiBold" charset="0"/>
                <a:cs typeface="Gill Sans SemiBold" charset="0"/>
              </a:rPr>
              <a:t>Embedding cache:</a:t>
            </a:r>
            <a:r>
              <a:rPr lang="zh-CN" altLang="en-US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b="1" dirty="0">
                <a:latin typeface="Gill Sans SemiBold" charset="0"/>
                <a:ea typeface="Gill Sans SemiBold" charset="0"/>
                <a:cs typeface="Gill Sans SemiBold" charset="0"/>
              </a:rPr>
              <a:t>caching</a:t>
            </a:r>
            <a:r>
              <a:rPr lang="zh-CN" altLang="en-US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b="1" dirty="0">
                <a:latin typeface="Gill Sans SemiBold" charset="0"/>
                <a:ea typeface="Gill Sans SemiBold" charset="0"/>
                <a:cs typeface="Gill Sans SemiBold" charset="0"/>
              </a:rPr>
              <a:t>hot embeddings</a:t>
            </a:r>
            <a:r>
              <a:rPr lang="zh-CN" altLang="en-US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b="1" dirty="0">
                <a:latin typeface="Gill Sans SemiBold" charset="0"/>
                <a:ea typeface="Gill Sans SemiBold" charset="0"/>
                <a:cs typeface="Gill Sans SemiBold" charset="0"/>
              </a:rPr>
              <a:t>on GPU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9EB76-7BEB-9140-AD4E-2D57B6BF36BA}"/>
              </a:ext>
            </a:extLst>
          </p:cNvPr>
          <p:cNvSpPr txBox="1"/>
          <p:nvPr/>
        </p:nvSpPr>
        <p:spPr>
          <a:xfrm>
            <a:off x="7406602" y="1583108"/>
            <a:ext cx="3615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Datacenter</a:t>
            </a:r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GPU</a:t>
            </a:r>
            <a:r>
              <a:rPr lang="zh-CN" altLang="en-US" sz="2400" dirty="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Gill Sans MT" panose="020B0502020104020203" pitchFamily="34" charset="0"/>
                <a:cs typeface="Gill Sans SemiBold" charset="0"/>
              </a:rPr>
              <a:t>utilization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81D87-6CD3-9F44-8754-F8A4278CCEB0}"/>
              </a:ext>
            </a:extLst>
          </p:cNvPr>
          <p:cNvSpPr txBox="1"/>
          <p:nvPr/>
        </p:nvSpPr>
        <p:spPr>
          <a:xfrm>
            <a:off x="254518" y="5460916"/>
            <a:ext cx="5284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000" dirty="0"/>
              <a:t>Modern workloads always feature skewed access patterns</a:t>
            </a:r>
            <a:r>
              <a:rPr lang="zh-CN" altLang="en-US" sz="2000" dirty="0"/>
              <a:t>*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9052E3-F194-2244-A024-09510088A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7" y="2249844"/>
            <a:ext cx="5031172" cy="15374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1721B1-DCDA-5C48-A33C-2A4282C6A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37" y="3775442"/>
            <a:ext cx="5031172" cy="15292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ACD19F7-6A5C-3E41-90D8-19B7E7E02802}"/>
              </a:ext>
            </a:extLst>
          </p:cNvPr>
          <p:cNvSpPr txBox="1"/>
          <p:nvPr/>
        </p:nvSpPr>
        <p:spPr>
          <a:xfrm>
            <a:off x="284952" y="6214502"/>
            <a:ext cx="1220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H.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Kal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et. al.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 SPACE: Locality-Aware Processing in Heterogeneous Memory for Personalized Recommendations," [ISCA’2021]</a:t>
            </a:r>
            <a:endParaRPr kumimoji="1" lang="en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87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D62B9F83-A80B-4F4F-9244-79974187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471" y="1261985"/>
            <a:ext cx="6205464" cy="461291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Alleviating embedding bottlenecks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7</a:t>
            </a:fld>
            <a:endParaRPr 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607B9C3-8E70-E24D-8FB3-AEC264EBFABE}"/>
              </a:ext>
            </a:extLst>
          </p:cNvPr>
          <p:cNvSpPr txBox="1">
            <a:spLocks/>
          </p:cNvSpPr>
          <p:nvPr/>
        </p:nvSpPr>
        <p:spPr>
          <a:xfrm>
            <a:off x="539376" y="1231022"/>
            <a:ext cx="5096112" cy="5035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SzPct val="80000"/>
              <a:buNone/>
            </a:pPr>
            <a:r>
              <a:rPr lang="en-US" altLang="zh-CN" b="1" dirty="0">
                <a:latin typeface="Gill Sans SemiBold" charset="0"/>
                <a:ea typeface="Gill Sans SemiBold" charset="0"/>
                <a:cs typeface="Gill Sans SemiBold" charset="0"/>
              </a:rPr>
              <a:t>NVIDIA</a:t>
            </a:r>
            <a:r>
              <a:rPr lang="zh-CN" altLang="en-US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b="1" dirty="0" err="1">
                <a:latin typeface="Gill Sans SemiBold" charset="0"/>
                <a:ea typeface="Gill Sans SemiBold" charset="0"/>
                <a:cs typeface="Gill Sans SemiBold" charset="0"/>
              </a:rPr>
              <a:t>HugeCTR</a:t>
            </a:r>
            <a:r>
              <a:rPr lang="zh-CN" altLang="en-US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b="1" dirty="0">
                <a:latin typeface="Gill Sans SemiBold" charset="0"/>
                <a:ea typeface="Gill Sans SemiBold" charset="0"/>
                <a:cs typeface="Gill Sans SemiBold" charset="0"/>
              </a:rPr>
              <a:t>Inference</a:t>
            </a:r>
          </a:p>
          <a:p>
            <a:pPr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GPU-resident EMB cache</a:t>
            </a:r>
          </a:p>
          <a:p>
            <a:pPr>
              <a:buFont typeface="Wingdings" pitchFamily="2" charset="2"/>
              <a:buChar char="v"/>
            </a:pP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Enjoys </a:t>
            </a:r>
            <a:r>
              <a:rPr lang="en-US" altLang="zh-CN" sz="24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over 5x</a:t>
            </a:r>
            <a:r>
              <a:rPr lang="zh-CN" altLang="en-US" sz="24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performance improvement</a:t>
            </a:r>
            <a:r>
              <a:rPr lang="zh-CN" altLang="en-US" sz="24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than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no-cache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one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Font typeface="Wingdings" pitchFamily="2" charset="2"/>
              <a:buChar char="v"/>
            </a:pP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Maintains a </a:t>
            </a:r>
            <a:r>
              <a:rPr lang="en-US" altLang="zh-CN" sz="2400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static per-table cache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scheme</a:t>
            </a:r>
          </a:p>
          <a:p>
            <a:pPr marL="0" indent="0">
              <a:buNone/>
            </a:pP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endParaRPr lang="en-US" altLang="zh-CN" sz="3200" dirty="0"/>
          </a:p>
          <a:p>
            <a:pPr lvl="1">
              <a:lnSpc>
                <a:spcPct val="100000"/>
              </a:lnSpc>
              <a:buSzPct val="80000"/>
              <a:buFont typeface="Wingdings" pitchFamily="2" charset="2"/>
              <a:buChar char="v"/>
            </a:pPr>
            <a:endParaRPr lang="en-US" altLang="zh-CN" dirty="0">
              <a:latin typeface="Gill Sans" panose="020B0502020104020203" pitchFamily="34" charset="-79"/>
              <a:ea typeface="Gill Sans SemiBold" charset="0"/>
              <a:cs typeface="Gill Sans" panose="020B0502020104020203" pitchFamily="34" charset="-79"/>
            </a:endParaRPr>
          </a:p>
          <a:p>
            <a:pPr marL="457200" lvl="1" indent="0">
              <a:lnSpc>
                <a:spcPct val="100000"/>
              </a:lnSpc>
              <a:buSzPct val="80000"/>
              <a:buNone/>
            </a:pPr>
            <a:endParaRPr lang="en-US" altLang="zh-CN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object 26">
            <a:extLst>
              <a:ext uri="{FF2B5EF4-FFF2-40B4-BE49-F238E27FC236}">
                <a16:creationId xmlns:a16="http://schemas.microsoft.com/office/drawing/2014/main" id="{69ED1621-BC2D-7D47-8666-3E0D3CE8A76F}"/>
              </a:ext>
            </a:extLst>
          </p:cNvPr>
          <p:cNvSpPr txBox="1"/>
          <p:nvPr/>
        </p:nvSpPr>
        <p:spPr>
          <a:xfrm>
            <a:off x="9097193" y="2555182"/>
            <a:ext cx="717550" cy="93218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225425">
              <a:lnSpc>
                <a:spcPct val="100000"/>
              </a:lnSpc>
            </a:pPr>
            <a:r>
              <a:rPr sz="2000" i="1" dirty="0">
                <a:latin typeface="Carlito"/>
                <a:cs typeface="Carlito"/>
              </a:rPr>
              <a:t>K</a:t>
            </a:r>
            <a:r>
              <a:rPr sz="2000" i="1" spc="-175" dirty="0">
                <a:latin typeface="Carlito"/>
                <a:cs typeface="Carlito"/>
              </a:rPr>
              <a:t> </a:t>
            </a:r>
            <a:r>
              <a:rPr sz="1950" spc="142" baseline="-29914" dirty="0">
                <a:latin typeface="Trebuchet MS"/>
                <a:cs typeface="Trebuchet MS"/>
              </a:rPr>
              <a:t>0</a:t>
            </a:r>
            <a:endParaRPr sz="1950" baseline="-29914" dirty="0">
              <a:latin typeface="Trebuchet MS"/>
              <a:cs typeface="Trebuchet MS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059529C4-6632-1940-A79C-378228E1DD33}"/>
              </a:ext>
            </a:extLst>
          </p:cNvPr>
          <p:cNvSpPr/>
          <p:nvPr/>
        </p:nvSpPr>
        <p:spPr>
          <a:xfrm>
            <a:off x="10608598" y="2606706"/>
            <a:ext cx="942975" cy="541655"/>
          </a:xfrm>
          <a:custGeom>
            <a:avLst/>
            <a:gdLst/>
            <a:ahLst/>
            <a:cxnLst/>
            <a:rect l="l" t="t" r="r" b="b"/>
            <a:pathLst>
              <a:path w="942975" h="541655">
                <a:moveTo>
                  <a:pt x="64487" y="0"/>
                </a:moveTo>
                <a:lnTo>
                  <a:pt x="16412" y="32693"/>
                </a:lnTo>
                <a:lnTo>
                  <a:pt x="19167" y="56353"/>
                </a:lnTo>
                <a:lnTo>
                  <a:pt x="42791" y="70730"/>
                </a:lnTo>
                <a:lnTo>
                  <a:pt x="57324" y="75577"/>
                </a:lnTo>
              </a:path>
              <a:path w="942975" h="541655">
                <a:moveTo>
                  <a:pt x="57324" y="75577"/>
                </a:moveTo>
                <a:lnTo>
                  <a:pt x="108057" y="102658"/>
                </a:lnTo>
                <a:lnTo>
                  <a:pt x="102420" y="122153"/>
                </a:lnTo>
                <a:lnTo>
                  <a:pt x="74235" y="133940"/>
                </a:lnTo>
                <a:lnTo>
                  <a:pt x="57324" y="137896"/>
                </a:lnTo>
              </a:path>
              <a:path w="942975" h="541655">
                <a:moveTo>
                  <a:pt x="55038" y="138963"/>
                </a:moveTo>
                <a:lnTo>
                  <a:pt x="6963" y="171657"/>
                </a:lnTo>
                <a:lnTo>
                  <a:pt x="9718" y="195316"/>
                </a:lnTo>
                <a:lnTo>
                  <a:pt x="33343" y="209693"/>
                </a:lnTo>
                <a:lnTo>
                  <a:pt x="47875" y="214541"/>
                </a:lnTo>
              </a:path>
              <a:path w="942975" h="541655">
                <a:moveTo>
                  <a:pt x="47875" y="214541"/>
                </a:moveTo>
                <a:lnTo>
                  <a:pt x="98608" y="241616"/>
                </a:lnTo>
                <a:lnTo>
                  <a:pt x="92971" y="261112"/>
                </a:lnTo>
                <a:lnTo>
                  <a:pt x="64786" y="272901"/>
                </a:lnTo>
                <a:lnTo>
                  <a:pt x="47875" y="276860"/>
                </a:lnTo>
              </a:path>
              <a:path w="942975" h="541655">
                <a:moveTo>
                  <a:pt x="47875" y="276860"/>
                </a:moveTo>
                <a:lnTo>
                  <a:pt x="0" y="300839"/>
                </a:lnTo>
                <a:lnTo>
                  <a:pt x="7131" y="322986"/>
                </a:lnTo>
                <a:lnTo>
                  <a:pt x="35888" y="339246"/>
                </a:lnTo>
                <a:lnTo>
                  <a:pt x="52892" y="345567"/>
                </a:lnTo>
              </a:path>
              <a:path w="942975" h="541655">
                <a:moveTo>
                  <a:pt x="52892" y="345567"/>
                </a:moveTo>
                <a:lnTo>
                  <a:pt x="103625" y="372642"/>
                </a:lnTo>
                <a:lnTo>
                  <a:pt x="97988" y="392137"/>
                </a:lnTo>
                <a:lnTo>
                  <a:pt x="69803" y="403927"/>
                </a:lnTo>
                <a:lnTo>
                  <a:pt x="52892" y="407885"/>
                </a:lnTo>
              </a:path>
              <a:path w="942975" h="541655">
                <a:moveTo>
                  <a:pt x="52892" y="407885"/>
                </a:moveTo>
                <a:lnTo>
                  <a:pt x="1347" y="432755"/>
                </a:lnTo>
                <a:lnTo>
                  <a:pt x="3662" y="457665"/>
                </a:lnTo>
                <a:lnTo>
                  <a:pt x="28230" y="476842"/>
                </a:lnTo>
                <a:lnTo>
                  <a:pt x="43443" y="484517"/>
                </a:lnTo>
              </a:path>
              <a:path w="942975" h="541655">
                <a:moveTo>
                  <a:pt x="43443" y="484517"/>
                </a:moveTo>
                <a:lnTo>
                  <a:pt x="94769" y="510711"/>
                </a:lnTo>
                <a:lnTo>
                  <a:pt x="90438" y="528254"/>
                </a:lnTo>
                <a:lnTo>
                  <a:pt x="63558" y="538090"/>
                </a:lnTo>
                <a:lnTo>
                  <a:pt x="47240" y="541159"/>
                </a:lnTo>
              </a:path>
              <a:path w="942975" h="541655">
                <a:moveTo>
                  <a:pt x="342007" y="0"/>
                </a:moveTo>
                <a:lnTo>
                  <a:pt x="293938" y="32693"/>
                </a:lnTo>
                <a:lnTo>
                  <a:pt x="296692" y="56353"/>
                </a:lnTo>
                <a:lnTo>
                  <a:pt x="320314" y="70730"/>
                </a:lnTo>
                <a:lnTo>
                  <a:pt x="334845" y="75577"/>
                </a:lnTo>
              </a:path>
              <a:path w="942975" h="541655">
                <a:moveTo>
                  <a:pt x="334845" y="75577"/>
                </a:moveTo>
                <a:lnTo>
                  <a:pt x="385583" y="102658"/>
                </a:lnTo>
                <a:lnTo>
                  <a:pt x="379945" y="122153"/>
                </a:lnTo>
                <a:lnTo>
                  <a:pt x="351757" y="133940"/>
                </a:lnTo>
                <a:lnTo>
                  <a:pt x="334845" y="137896"/>
                </a:lnTo>
              </a:path>
              <a:path w="942975" h="541655">
                <a:moveTo>
                  <a:pt x="332559" y="138963"/>
                </a:moveTo>
                <a:lnTo>
                  <a:pt x="284485" y="171657"/>
                </a:lnTo>
                <a:lnTo>
                  <a:pt x="287245" y="195316"/>
                </a:lnTo>
                <a:lnTo>
                  <a:pt x="310874" y="209693"/>
                </a:lnTo>
                <a:lnTo>
                  <a:pt x="325408" y="214541"/>
                </a:lnTo>
              </a:path>
              <a:path w="942975" h="541655">
                <a:moveTo>
                  <a:pt x="325408" y="214541"/>
                </a:moveTo>
                <a:lnTo>
                  <a:pt x="376142" y="241616"/>
                </a:lnTo>
                <a:lnTo>
                  <a:pt x="370505" y="261112"/>
                </a:lnTo>
                <a:lnTo>
                  <a:pt x="342319" y="272901"/>
                </a:lnTo>
                <a:lnTo>
                  <a:pt x="325408" y="276860"/>
                </a:lnTo>
              </a:path>
              <a:path w="942975" h="541655">
                <a:moveTo>
                  <a:pt x="325408" y="276860"/>
                </a:moveTo>
                <a:lnTo>
                  <a:pt x="277531" y="300839"/>
                </a:lnTo>
                <a:lnTo>
                  <a:pt x="284657" y="322986"/>
                </a:lnTo>
                <a:lnTo>
                  <a:pt x="313410" y="339246"/>
                </a:lnTo>
                <a:lnTo>
                  <a:pt x="330412" y="345567"/>
                </a:lnTo>
              </a:path>
              <a:path w="942975" h="541655">
                <a:moveTo>
                  <a:pt x="330412" y="345567"/>
                </a:moveTo>
                <a:lnTo>
                  <a:pt x="381145" y="372642"/>
                </a:lnTo>
                <a:lnTo>
                  <a:pt x="375508" y="392137"/>
                </a:lnTo>
                <a:lnTo>
                  <a:pt x="347323" y="403927"/>
                </a:lnTo>
                <a:lnTo>
                  <a:pt x="330412" y="407885"/>
                </a:lnTo>
              </a:path>
              <a:path w="942975" h="541655">
                <a:moveTo>
                  <a:pt x="330412" y="407885"/>
                </a:moveTo>
                <a:lnTo>
                  <a:pt x="278867" y="432755"/>
                </a:lnTo>
                <a:lnTo>
                  <a:pt x="281182" y="457665"/>
                </a:lnTo>
                <a:lnTo>
                  <a:pt x="305750" y="476842"/>
                </a:lnTo>
                <a:lnTo>
                  <a:pt x="320963" y="484517"/>
                </a:lnTo>
              </a:path>
              <a:path w="942975" h="541655">
                <a:moveTo>
                  <a:pt x="320963" y="484517"/>
                </a:moveTo>
                <a:lnTo>
                  <a:pt x="372290" y="510711"/>
                </a:lnTo>
                <a:lnTo>
                  <a:pt x="367958" y="528254"/>
                </a:lnTo>
                <a:lnTo>
                  <a:pt x="341078" y="538090"/>
                </a:lnTo>
                <a:lnTo>
                  <a:pt x="324761" y="541159"/>
                </a:lnTo>
              </a:path>
              <a:path w="942975" h="541655">
                <a:moveTo>
                  <a:pt x="619528" y="0"/>
                </a:moveTo>
                <a:lnTo>
                  <a:pt x="571460" y="32693"/>
                </a:lnTo>
                <a:lnTo>
                  <a:pt x="574219" y="56353"/>
                </a:lnTo>
                <a:lnTo>
                  <a:pt x="597845" y="70730"/>
                </a:lnTo>
                <a:lnTo>
                  <a:pt x="612378" y="75577"/>
                </a:lnTo>
              </a:path>
              <a:path w="942975" h="541655">
                <a:moveTo>
                  <a:pt x="612378" y="75577"/>
                </a:moveTo>
                <a:lnTo>
                  <a:pt x="663111" y="102658"/>
                </a:lnTo>
                <a:lnTo>
                  <a:pt x="657474" y="122153"/>
                </a:lnTo>
                <a:lnTo>
                  <a:pt x="629289" y="133940"/>
                </a:lnTo>
                <a:lnTo>
                  <a:pt x="612378" y="137896"/>
                </a:lnTo>
              </a:path>
              <a:path w="942975" h="541655">
                <a:moveTo>
                  <a:pt x="610079" y="138963"/>
                </a:moveTo>
                <a:lnTo>
                  <a:pt x="562011" y="171657"/>
                </a:lnTo>
                <a:lnTo>
                  <a:pt x="564770" y="195316"/>
                </a:lnTo>
                <a:lnTo>
                  <a:pt x="588396" y="209693"/>
                </a:lnTo>
                <a:lnTo>
                  <a:pt x="602929" y="214541"/>
                </a:lnTo>
              </a:path>
              <a:path w="942975" h="541655">
                <a:moveTo>
                  <a:pt x="602929" y="214541"/>
                </a:moveTo>
                <a:lnTo>
                  <a:pt x="653662" y="241616"/>
                </a:lnTo>
                <a:lnTo>
                  <a:pt x="648025" y="261112"/>
                </a:lnTo>
                <a:lnTo>
                  <a:pt x="619840" y="272901"/>
                </a:lnTo>
                <a:lnTo>
                  <a:pt x="602929" y="276860"/>
                </a:lnTo>
              </a:path>
              <a:path w="942975" h="541655">
                <a:moveTo>
                  <a:pt x="602929" y="276860"/>
                </a:moveTo>
                <a:lnTo>
                  <a:pt x="555051" y="300839"/>
                </a:lnTo>
                <a:lnTo>
                  <a:pt x="562178" y="322986"/>
                </a:lnTo>
                <a:lnTo>
                  <a:pt x="590931" y="339246"/>
                </a:lnTo>
                <a:lnTo>
                  <a:pt x="607933" y="345567"/>
                </a:lnTo>
              </a:path>
              <a:path w="942975" h="541655">
                <a:moveTo>
                  <a:pt x="607933" y="345567"/>
                </a:moveTo>
                <a:lnTo>
                  <a:pt x="658666" y="372642"/>
                </a:lnTo>
                <a:lnTo>
                  <a:pt x="653029" y="392137"/>
                </a:lnTo>
                <a:lnTo>
                  <a:pt x="624844" y="403927"/>
                </a:lnTo>
                <a:lnTo>
                  <a:pt x="607933" y="407885"/>
                </a:lnTo>
              </a:path>
              <a:path w="942975" h="541655">
                <a:moveTo>
                  <a:pt x="607933" y="407885"/>
                </a:moveTo>
                <a:lnTo>
                  <a:pt x="556387" y="432755"/>
                </a:lnTo>
                <a:lnTo>
                  <a:pt x="558703" y="457665"/>
                </a:lnTo>
                <a:lnTo>
                  <a:pt x="583271" y="476842"/>
                </a:lnTo>
                <a:lnTo>
                  <a:pt x="598484" y="484517"/>
                </a:lnTo>
              </a:path>
              <a:path w="942975" h="541655">
                <a:moveTo>
                  <a:pt x="598484" y="484517"/>
                </a:moveTo>
                <a:lnTo>
                  <a:pt x="649810" y="510711"/>
                </a:lnTo>
                <a:lnTo>
                  <a:pt x="645479" y="528254"/>
                </a:lnTo>
                <a:lnTo>
                  <a:pt x="618599" y="538090"/>
                </a:lnTo>
                <a:lnTo>
                  <a:pt x="602281" y="541159"/>
                </a:lnTo>
              </a:path>
              <a:path w="942975" h="541655">
                <a:moveTo>
                  <a:pt x="899321" y="0"/>
                </a:moveTo>
                <a:lnTo>
                  <a:pt x="851254" y="32693"/>
                </a:lnTo>
                <a:lnTo>
                  <a:pt x="854013" y="56353"/>
                </a:lnTo>
                <a:lnTo>
                  <a:pt x="877638" y="70730"/>
                </a:lnTo>
                <a:lnTo>
                  <a:pt x="892171" y="75577"/>
                </a:lnTo>
              </a:path>
              <a:path w="942975" h="541655">
                <a:moveTo>
                  <a:pt x="892171" y="75577"/>
                </a:moveTo>
                <a:lnTo>
                  <a:pt x="942904" y="102658"/>
                </a:lnTo>
                <a:lnTo>
                  <a:pt x="937267" y="122153"/>
                </a:lnTo>
                <a:lnTo>
                  <a:pt x="909082" y="133940"/>
                </a:lnTo>
                <a:lnTo>
                  <a:pt x="892171" y="137896"/>
                </a:lnTo>
              </a:path>
              <a:path w="942975" h="541655">
                <a:moveTo>
                  <a:pt x="889873" y="138963"/>
                </a:moveTo>
                <a:lnTo>
                  <a:pt x="841800" y="171657"/>
                </a:lnTo>
                <a:lnTo>
                  <a:pt x="844559" y="195316"/>
                </a:lnTo>
                <a:lnTo>
                  <a:pt x="868188" y="209693"/>
                </a:lnTo>
                <a:lnTo>
                  <a:pt x="882723" y="214541"/>
                </a:lnTo>
              </a:path>
              <a:path w="942975" h="541655">
                <a:moveTo>
                  <a:pt x="882723" y="214541"/>
                </a:moveTo>
                <a:lnTo>
                  <a:pt x="933456" y="241616"/>
                </a:lnTo>
                <a:lnTo>
                  <a:pt x="927819" y="261112"/>
                </a:lnTo>
                <a:lnTo>
                  <a:pt x="899634" y="272901"/>
                </a:lnTo>
                <a:lnTo>
                  <a:pt x="882723" y="276860"/>
                </a:lnTo>
              </a:path>
              <a:path w="942975" h="541655">
                <a:moveTo>
                  <a:pt x="882723" y="276860"/>
                </a:moveTo>
                <a:lnTo>
                  <a:pt x="834845" y="300839"/>
                </a:lnTo>
                <a:lnTo>
                  <a:pt x="841971" y="322986"/>
                </a:lnTo>
                <a:lnTo>
                  <a:pt x="870725" y="339246"/>
                </a:lnTo>
                <a:lnTo>
                  <a:pt x="887726" y="345567"/>
                </a:lnTo>
              </a:path>
              <a:path w="942975" h="541655">
                <a:moveTo>
                  <a:pt x="887726" y="345567"/>
                </a:moveTo>
                <a:lnTo>
                  <a:pt x="938459" y="372642"/>
                </a:lnTo>
                <a:lnTo>
                  <a:pt x="932822" y="392137"/>
                </a:lnTo>
                <a:lnTo>
                  <a:pt x="904637" y="403927"/>
                </a:lnTo>
                <a:lnTo>
                  <a:pt x="887726" y="407885"/>
                </a:lnTo>
              </a:path>
              <a:path w="942975" h="541655">
                <a:moveTo>
                  <a:pt x="887726" y="407885"/>
                </a:moveTo>
                <a:lnTo>
                  <a:pt x="836181" y="432755"/>
                </a:lnTo>
                <a:lnTo>
                  <a:pt x="838496" y="457665"/>
                </a:lnTo>
                <a:lnTo>
                  <a:pt x="863064" y="476842"/>
                </a:lnTo>
                <a:lnTo>
                  <a:pt x="878278" y="484517"/>
                </a:lnTo>
              </a:path>
              <a:path w="942975" h="541655">
                <a:moveTo>
                  <a:pt x="878278" y="484517"/>
                </a:moveTo>
                <a:lnTo>
                  <a:pt x="929604" y="510711"/>
                </a:lnTo>
                <a:lnTo>
                  <a:pt x="925272" y="528254"/>
                </a:lnTo>
                <a:lnTo>
                  <a:pt x="898393" y="538090"/>
                </a:lnTo>
                <a:lnTo>
                  <a:pt x="882075" y="54115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9">
            <a:extLst>
              <a:ext uri="{FF2B5EF4-FFF2-40B4-BE49-F238E27FC236}">
                <a16:creationId xmlns:a16="http://schemas.microsoft.com/office/drawing/2014/main" id="{E6F22F2A-37AD-7F48-8AEF-C9C40A2D541F}"/>
              </a:ext>
            </a:extLst>
          </p:cNvPr>
          <p:cNvSpPr/>
          <p:nvPr/>
        </p:nvSpPr>
        <p:spPr>
          <a:xfrm>
            <a:off x="9097193" y="1618883"/>
            <a:ext cx="717550" cy="571500"/>
          </a:xfrm>
          <a:custGeom>
            <a:avLst/>
            <a:gdLst/>
            <a:ahLst/>
            <a:cxnLst/>
            <a:rect l="l" t="t" r="r" b="b"/>
            <a:pathLst>
              <a:path w="717550" h="571500">
                <a:moveTo>
                  <a:pt x="717550" y="0"/>
                </a:moveTo>
                <a:lnTo>
                  <a:pt x="0" y="0"/>
                </a:lnTo>
                <a:lnTo>
                  <a:pt x="0" y="571500"/>
                </a:lnTo>
                <a:lnTo>
                  <a:pt x="717550" y="571500"/>
                </a:lnTo>
                <a:lnTo>
                  <a:pt x="71755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0">
            <a:extLst>
              <a:ext uri="{FF2B5EF4-FFF2-40B4-BE49-F238E27FC236}">
                <a16:creationId xmlns:a16="http://schemas.microsoft.com/office/drawing/2014/main" id="{701022AE-9A09-CD45-A4C1-4AA876535EB6}"/>
              </a:ext>
            </a:extLst>
          </p:cNvPr>
          <p:cNvSpPr/>
          <p:nvPr/>
        </p:nvSpPr>
        <p:spPr>
          <a:xfrm>
            <a:off x="9097193" y="1618883"/>
            <a:ext cx="717550" cy="571500"/>
          </a:xfrm>
          <a:custGeom>
            <a:avLst/>
            <a:gdLst/>
            <a:ahLst/>
            <a:cxnLst/>
            <a:rect l="l" t="t" r="r" b="b"/>
            <a:pathLst>
              <a:path w="717550" h="571500">
                <a:moveTo>
                  <a:pt x="0" y="0"/>
                </a:moveTo>
                <a:lnTo>
                  <a:pt x="717550" y="0"/>
                </a:lnTo>
                <a:lnTo>
                  <a:pt x="7175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1">
            <a:extLst>
              <a:ext uri="{FF2B5EF4-FFF2-40B4-BE49-F238E27FC236}">
                <a16:creationId xmlns:a16="http://schemas.microsoft.com/office/drawing/2014/main" id="{D6B7454C-9AE5-164A-8699-71446B97B62C}"/>
              </a:ext>
            </a:extLst>
          </p:cNvPr>
          <p:cNvSpPr/>
          <p:nvPr/>
        </p:nvSpPr>
        <p:spPr>
          <a:xfrm>
            <a:off x="10474813" y="1618883"/>
            <a:ext cx="1149350" cy="571500"/>
          </a:xfrm>
          <a:custGeom>
            <a:avLst/>
            <a:gdLst/>
            <a:ahLst/>
            <a:cxnLst/>
            <a:rect l="l" t="t" r="r" b="b"/>
            <a:pathLst>
              <a:path w="1149350" h="571500">
                <a:moveTo>
                  <a:pt x="1149349" y="0"/>
                </a:moveTo>
                <a:lnTo>
                  <a:pt x="0" y="0"/>
                </a:lnTo>
                <a:lnTo>
                  <a:pt x="0" y="571500"/>
                </a:lnTo>
                <a:lnTo>
                  <a:pt x="1149349" y="571500"/>
                </a:lnTo>
                <a:lnTo>
                  <a:pt x="1149349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2">
            <a:extLst>
              <a:ext uri="{FF2B5EF4-FFF2-40B4-BE49-F238E27FC236}">
                <a16:creationId xmlns:a16="http://schemas.microsoft.com/office/drawing/2014/main" id="{94D67EC2-AD5D-CA4A-8F41-9E474CFB1D78}"/>
              </a:ext>
            </a:extLst>
          </p:cNvPr>
          <p:cNvSpPr/>
          <p:nvPr/>
        </p:nvSpPr>
        <p:spPr>
          <a:xfrm>
            <a:off x="10474813" y="1618883"/>
            <a:ext cx="1149350" cy="571500"/>
          </a:xfrm>
          <a:custGeom>
            <a:avLst/>
            <a:gdLst/>
            <a:ahLst/>
            <a:cxnLst/>
            <a:rect l="l" t="t" r="r" b="b"/>
            <a:pathLst>
              <a:path w="1149350" h="571500">
                <a:moveTo>
                  <a:pt x="0" y="0"/>
                </a:moveTo>
                <a:lnTo>
                  <a:pt x="1149349" y="0"/>
                </a:lnTo>
                <a:lnTo>
                  <a:pt x="1149349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3">
            <a:extLst>
              <a:ext uri="{FF2B5EF4-FFF2-40B4-BE49-F238E27FC236}">
                <a16:creationId xmlns:a16="http://schemas.microsoft.com/office/drawing/2014/main" id="{A79819B2-FE9A-904F-A0DE-0819F747DADE}"/>
              </a:ext>
            </a:extLst>
          </p:cNvPr>
          <p:cNvSpPr/>
          <p:nvPr/>
        </p:nvSpPr>
        <p:spPr>
          <a:xfrm>
            <a:off x="9117588" y="3937030"/>
            <a:ext cx="2527300" cy="571500"/>
          </a:xfrm>
          <a:custGeom>
            <a:avLst/>
            <a:gdLst/>
            <a:ahLst/>
            <a:cxnLst/>
            <a:rect l="l" t="t" r="r" b="b"/>
            <a:pathLst>
              <a:path w="2527300" h="571500">
                <a:moveTo>
                  <a:pt x="717550" y="0"/>
                </a:moveTo>
                <a:lnTo>
                  <a:pt x="0" y="0"/>
                </a:lnTo>
                <a:lnTo>
                  <a:pt x="0" y="571500"/>
                </a:lnTo>
                <a:lnTo>
                  <a:pt x="717550" y="571500"/>
                </a:lnTo>
                <a:lnTo>
                  <a:pt x="717550" y="0"/>
                </a:lnTo>
                <a:close/>
              </a:path>
              <a:path w="2527300" h="571500">
                <a:moveTo>
                  <a:pt x="2526957" y="0"/>
                </a:moveTo>
                <a:lnTo>
                  <a:pt x="1377607" y="0"/>
                </a:lnTo>
                <a:lnTo>
                  <a:pt x="1377607" y="571500"/>
                </a:lnTo>
                <a:lnTo>
                  <a:pt x="2526957" y="571500"/>
                </a:lnTo>
                <a:lnTo>
                  <a:pt x="2526957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4">
            <a:extLst>
              <a:ext uri="{FF2B5EF4-FFF2-40B4-BE49-F238E27FC236}">
                <a16:creationId xmlns:a16="http://schemas.microsoft.com/office/drawing/2014/main" id="{1CFBF6D9-FC91-B348-B2F0-3DCE52612CAB}"/>
              </a:ext>
            </a:extLst>
          </p:cNvPr>
          <p:cNvSpPr/>
          <p:nvPr/>
        </p:nvSpPr>
        <p:spPr>
          <a:xfrm>
            <a:off x="9438498" y="4802736"/>
            <a:ext cx="88900" cy="283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5">
            <a:extLst>
              <a:ext uri="{FF2B5EF4-FFF2-40B4-BE49-F238E27FC236}">
                <a16:creationId xmlns:a16="http://schemas.microsoft.com/office/drawing/2014/main" id="{B6EB8D6B-D931-C845-A720-6C570287EB57}"/>
              </a:ext>
            </a:extLst>
          </p:cNvPr>
          <p:cNvSpPr/>
          <p:nvPr/>
        </p:nvSpPr>
        <p:spPr>
          <a:xfrm>
            <a:off x="11043372" y="4783724"/>
            <a:ext cx="88900" cy="309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7">
            <a:extLst>
              <a:ext uri="{FF2B5EF4-FFF2-40B4-BE49-F238E27FC236}">
                <a16:creationId xmlns:a16="http://schemas.microsoft.com/office/drawing/2014/main" id="{627EB80E-C36B-5549-9592-3B43B389137D}"/>
              </a:ext>
            </a:extLst>
          </p:cNvPr>
          <p:cNvSpPr txBox="1"/>
          <p:nvPr/>
        </p:nvSpPr>
        <p:spPr>
          <a:xfrm>
            <a:off x="8024330" y="3570418"/>
            <a:ext cx="1158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5" dirty="0">
                <a:latin typeface="Carlito"/>
                <a:cs typeface="Carlito"/>
              </a:rPr>
              <a:t>CPU-DRAM</a:t>
            </a:r>
            <a:endParaRPr sz="1900" dirty="0">
              <a:latin typeface="Carlito"/>
              <a:cs typeface="Carlito"/>
            </a:endParaRPr>
          </a:p>
        </p:txBody>
      </p:sp>
      <p:sp>
        <p:nvSpPr>
          <p:cNvPr id="19" name="object 38">
            <a:extLst>
              <a:ext uri="{FF2B5EF4-FFF2-40B4-BE49-F238E27FC236}">
                <a16:creationId xmlns:a16="http://schemas.microsoft.com/office/drawing/2014/main" id="{1B2C30FC-173A-9541-B71F-23F974A551BE}"/>
              </a:ext>
            </a:extLst>
          </p:cNvPr>
          <p:cNvSpPr txBox="1"/>
          <p:nvPr/>
        </p:nvSpPr>
        <p:spPr>
          <a:xfrm>
            <a:off x="8033649" y="2761273"/>
            <a:ext cx="785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Carlito"/>
                <a:cs typeface="Carlito"/>
              </a:rPr>
              <a:t>K</a:t>
            </a:r>
            <a:r>
              <a:rPr sz="2000" spc="-5" dirty="0">
                <a:latin typeface="Carlito"/>
                <a:cs typeface="Carlito"/>
              </a:rPr>
              <a:t>er</a:t>
            </a:r>
            <a:r>
              <a:rPr sz="2000" dirty="0">
                <a:latin typeface="Carlito"/>
                <a:cs typeface="Carlito"/>
              </a:rPr>
              <a:t>n</a:t>
            </a:r>
            <a:r>
              <a:rPr sz="2000" spc="-5" dirty="0">
                <a:latin typeface="Carlito"/>
                <a:cs typeface="Carlito"/>
              </a:rPr>
              <a:t>e</a:t>
            </a:r>
            <a:r>
              <a:rPr sz="2000" dirty="0">
                <a:latin typeface="Carlito"/>
                <a:cs typeface="Carlito"/>
              </a:rPr>
              <a:t>ls</a:t>
            </a:r>
          </a:p>
        </p:txBody>
      </p:sp>
      <p:sp>
        <p:nvSpPr>
          <p:cNvPr id="20" name="object 39">
            <a:extLst>
              <a:ext uri="{FF2B5EF4-FFF2-40B4-BE49-F238E27FC236}">
                <a16:creationId xmlns:a16="http://schemas.microsoft.com/office/drawing/2014/main" id="{876B026A-75FD-5E41-84AD-4222A9B63BE6}"/>
              </a:ext>
            </a:extLst>
          </p:cNvPr>
          <p:cNvSpPr txBox="1"/>
          <p:nvPr/>
        </p:nvSpPr>
        <p:spPr>
          <a:xfrm>
            <a:off x="9970280" y="1663333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5F26D47D-2162-D44D-B255-AC9440AF45E6}"/>
              </a:ext>
            </a:extLst>
          </p:cNvPr>
          <p:cNvSpPr txBox="1"/>
          <p:nvPr/>
        </p:nvSpPr>
        <p:spPr>
          <a:xfrm>
            <a:off x="9967321" y="2683694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>
              <a:latin typeface="Carlito"/>
              <a:cs typeface="Carlito"/>
            </a:endParaRPr>
          </a:p>
        </p:txBody>
      </p:sp>
      <p:graphicFrame>
        <p:nvGraphicFramePr>
          <p:cNvPr id="23" name="object 42">
            <a:extLst>
              <a:ext uri="{FF2B5EF4-FFF2-40B4-BE49-F238E27FC236}">
                <a16:creationId xmlns:a16="http://schemas.microsoft.com/office/drawing/2014/main" id="{79BE784F-A290-4946-9B8E-AAC96A172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79206"/>
              </p:ext>
            </p:extLst>
          </p:nvPr>
        </p:nvGraphicFramePr>
        <p:xfrm>
          <a:off x="9216629" y="5104793"/>
          <a:ext cx="541020" cy="479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9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object 43">
            <a:extLst>
              <a:ext uri="{FF2B5EF4-FFF2-40B4-BE49-F238E27FC236}">
                <a16:creationId xmlns:a16="http://schemas.microsoft.com/office/drawing/2014/main" id="{9A71EDB2-1737-DB41-82A1-87F542554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57547"/>
              </p:ext>
            </p:extLst>
          </p:nvPr>
        </p:nvGraphicFramePr>
        <p:xfrm>
          <a:off x="10855678" y="5111147"/>
          <a:ext cx="465455" cy="479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9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9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44">
            <a:extLst>
              <a:ext uri="{FF2B5EF4-FFF2-40B4-BE49-F238E27FC236}">
                <a16:creationId xmlns:a16="http://schemas.microsoft.com/office/drawing/2014/main" id="{86407611-0A59-6A4E-8726-00326B66A328}"/>
              </a:ext>
            </a:extLst>
          </p:cNvPr>
          <p:cNvSpPr txBox="1"/>
          <p:nvPr/>
        </p:nvSpPr>
        <p:spPr>
          <a:xfrm>
            <a:off x="9983010" y="5089070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26" name="object 45">
            <a:extLst>
              <a:ext uri="{FF2B5EF4-FFF2-40B4-BE49-F238E27FC236}">
                <a16:creationId xmlns:a16="http://schemas.microsoft.com/office/drawing/2014/main" id="{894CF96B-E48A-714E-89EF-5275E75A23A6}"/>
              </a:ext>
            </a:extLst>
          </p:cNvPr>
          <p:cNvSpPr txBox="1"/>
          <p:nvPr/>
        </p:nvSpPr>
        <p:spPr>
          <a:xfrm>
            <a:off x="9932699" y="3999012"/>
            <a:ext cx="411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rlito"/>
                <a:cs typeface="Carlito"/>
              </a:rPr>
              <a:t>……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27" name="object 47">
            <a:extLst>
              <a:ext uri="{FF2B5EF4-FFF2-40B4-BE49-F238E27FC236}">
                <a16:creationId xmlns:a16="http://schemas.microsoft.com/office/drawing/2014/main" id="{6E0BB497-D14F-2048-A30E-0F685972355D}"/>
              </a:ext>
            </a:extLst>
          </p:cNvPr>
          <p:cNvSpPr txBox="1"/>
          <p:nvPr/>
        </p:nvSpPr>
        <p:spPr>
          <a:xfrm>
            <a:off x="7933637" y="5030764"/>
            <a:ext cx="98551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0489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Output  </a:t>
            </a:r>
            <a:r>
              <a:rPr lang="en-US" sz="2000" dirty="0">
                <a:latin typeface="Carlito"/>
                <a:cs typeface="Carlito"/>
              </a:rPr>
              <a:t>Matrixes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28" name="object 48">
            <a:extLst>
              <a:ext uri="{FF2B5EF4-FFF2-40B4-BE49-F238E27FC236}">
                <a16:creationId xmlns:a16="http://schemas.microsoft.com/office/drawing/2014/main" id="{E2C36D20-7762-8D47-9720-3400A224A76E}"/>
              </a:ext>
            </a:extLst>
          </p:cNvPr>
          <p:cNvSpPr txBox="1"/>
          <p:nvPr/>
        </p:nvSpPr>
        <p:spPr>
          <a:xfrm>
            <a:off x="10500365" y="2555182"/>
            <a:ext cx="1149350" cy="97206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 marL="360680">
              <a:lnSpc>
                <a:spcPts val="2250"/>
              </a:lnSpc>
              <a:spcBef>
                <a:spcPts val="1755"/>
              </a:spcBef>
            </a:pPr>
            <a:r>
              <a:rPr sz="3000" i="1" baseline="19444" dirty="0">
                <a:latin typeface="Carlito"/>
                <a:cs typeface="Carlito"/>
              </a:rPr>
              <a:t>K</a:t>
            </a:r>
            <a:r>
              <a:rPr sz="3000" i="1" spc="-254" baseline="19444" dirty="0">
                <a:latin typeface="Carlito"/>
                <a:cs typeface="Carlito"/>
              </a:rPr>
              <a:t> </a:t>
            </a:r>
            <a:r>
              <a:rPr lang="en-US" altLang="zh-CN" sz="1300" spc="-5" dirty="0">
                <a:latin typeface="Trebuchet MS"/>
                <a:cs typeface="Trebuchet MS"/>
              </a:rPr>
              <a:t>n</a:t>
            </a:r>
            <a:r>
              <a:rPr sz="1300" spc="-5" dirty="0">
                <a:latin typeface="Trebuchet MS"/>
                <a:cs typeface="Trebuchet MS"/>
              </a:rPr>
              <a:t>–1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29" name="object 49">
            <a:extLst>
              <a:ext uri="{FF2B5EF4-FFF2-40B4-BE49-F238E27FC236}">
                <a16:creationId xmlns:a16="http://schemas.microsoft.com/office/drawing/2014/main" id="{0AB14135-1C41-7F4A-8D47-50AA95BA749A}"/>
              </a:ext>
            </a:extLst>
          </p:cNvPr>
          <p:cNvSpPr txBox="1"/>
          <p:nvPr/>
        </p:nvSpPr>
        <p:spPr>
          <a:xfrm>
            <a:off x="9298456" y="2140239"/>
            <a:ext cx="3454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rlito"/>
                <a:cs typeface="Carlito"/>
              </a:rPr>
              <a:t>C</a:t>
            </a:r>
            <a:r>
              <a:rPr sz="2000" i="1" spc="-210" dirty="0">
                <a:latin typeface="Carlito"/>
                <a:cs typeface="Carlito"/>
              </a:rPr>
              <a:t> </a:t>
            </a:r>
            <a:r>
              <a:rPr sz="1950" spc="142" baseline="-29914" dirty="0">
                <a:latin typeface="Trebuchet MS"/>
                <a:cs typeface="Trebuchet MS"/>
              </a:rPr>
              <a:t>0</a:t>
            </a:r>
            <a:endParaRPr sz="1950" baseline="-29914" dirty="0">
              <a:latin typeface="Trebuchet MS"/>
              <a:cs typeface="Trebuchet MS"/>
            </a:endParaRPr>
          </a:p>
        </p:txBody>
      </p:sp>
      <p:sp>
        <p:nvSpPr>
          <p:cNvPr id="30" name="object 50">
            <a:extLst>
              <a:ext uri="{FF2B5EF4-FFF2-40B4-BE49-F238E27FC236}">
                <a16:creationId xmlns:a16="http://schemas.microsoft.com/office/drawing/2014/main" id="{FE46F6A5-62E3-B94B-B650-472EA1E06867}"/>
              </a:ext>
            </a:extLst>
          </p:cNvPr>
          <p:cNvSpPr txBox="1"/>
          <p:nvPr/>
        </p:nvSpPr>
        <p:spPr>
          <a:xfrm>
            <a:off x="10856064" y="2199822"/>
            <a:ext cx="504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i="1" baseline="19444" dirty="0">
                <a:latin typeface="Carlito"/>
                <a:cs typeface="Carlito"/>
              </a:rPr>
              <a:t>C</a:t>
            </a:r>
            <a:r>
              <a:rPr sz="3000" i="1" spc="-307" baseline="19444" dirty="0">
                <a:latin typeface="Carlito"/>
                <a:cs typeface="Carlito"/>
              </a:rPr>
              <a:t> </a:t>
            </a:r>
            <a:r>
              <a:rPr lang="en-US" altLang="zh-CN" sz="1300" spc="-5" dirty="0">
                <a:latin typeface="Trebuchet MS"/>
                <a:cs typeface="Trebuchet MS"/>
              </a:rPr>
              <a:t>n-</a:t>
            </a:r>
            <a:r>
              <a:rPr sz="1300" spc="-5" dirty="0">
                <a:latin typeface="Trebuchet MS"/>
                <a:cs typeface="Trebuchet MS"/>
              </a:rPr>
              <a:t>1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31" name="object 51">
            <a:extLst>
              <a:ext uri="{FF2B5EF4-FFF2-40B4-BE49-F238E27FC236}">
                <a16:creationId xmlns:a16="http://schemas.microsoft.com/office/drawing/2014/main" id="{D1D71FC9-6163-434B-8CE3-893B327E5895}"/>
              </a:ext>
            </a:extLst>
          </p:cNvPr>
          <p:cNvSpPr txBox="1"/>
          <p:nvPr/>
        </p:nvSpPr>
        <p:spPr>
          <a:xfrm>
            <a:off x="9297369" y="4428212"/>
            <a:ext cx="337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rlito"/>
                <a:cs typeface="Carlito"/>
              </a:rPr>
              <a:t>E</a:t>
            </a:r>
            <a:r>
              <a:rPr sz="2000" i="1" spc="-210" dirty="0">
                <a:latin typeface="Carlito"/>
                <a:cs typeface="Carlito"/>
              </a:rPr>
              <a:t> </a:t>
            </a:r>
            <a:r>
              <a:rPr sz="1950" spc="142" baseline="-29914" dirty="0">
                <a:latin typeface="Trebuchet MS"/>
                <a:cs typeface="Trebuchet MS"/>
              </a:rPr>
              <a:t>0</a:t>
            </a:r>
            <a:endParaRPr sz="1950" baseline="-29914" dirty="0">
              <a:latin typeface="Trebuchet MS"/>
              <a:cs typeface="Trebuchet MS"/>
            </a:endParaRPr>
          </a:p>
        </p:txBody>
      </p:sp>
      <p:sp>
        <p:nvSpPr>
          <p:cNvPr id="32" name="object 52">
            <a:extLst>
              <a:ext uri="{FF2B5EF4-FFF2-40B4-BE49-F238E27FC236}">
                <a16:creationId xmlns:a16="http://schemas.microsoft.com/office/drawing/2014/main" id="{62CE116E-1EFE-C143-9943-E457618DA6AF}"/>
              </a:ext>
            </a:extLst>
          </p:cNvPr>
          <p:cNvSpPr txBox="1"/>
          <p:nvPr/>
        </p:nvSpPr>
        <p:spPr>
          <a:xfrm>
            <a:off x="10848361" y="4489133"/>
            <a:ext cx="49593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i="1" baseline="19444" dirty="0">
                <a:latin typeface="Carlito"/>
                <a:cs typeface="Carlito"/>
              </a:rPr>
              <a:t>E</a:t>
            </a:r>
            <a:r>
              <a:rPr sz="3000" i="1" spc="-307" baseline="19444" dirty="0">
                <a:latin typeface="Carlito"/>
                <a:cs typeface="Carlito"/>
              </a:rPr>
              <a:t> </a:t>
            </a:r>
            <a:r>
              <a:rPr lang="en-US" altLang="zh-CN" sz="1300" spc="-5" dirty="0">
                <a:latin typeface="Trebuchet MS"/>
                <a:cs typeface="Trebuchet MS"/>
              </a:rPr>
              <a:t>n</a:t>
            </a:r>
            <a:r>
              <a:rPr sz="1300" spc="-5" dirty="0">
                <a:latin typeface="Trebuchet MS"/>
                <a:cs typeface="Trebuchet MS"/>
              </a:rPr>
              <a:t>–1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33" name="object 53">
            <a:extLst>
              <a:ext uri="{FF2B5EF4-FFF2-40B4-BE49-F238E27FC236}">
                <a16:creationId xmlns:a16="http://schemas.microsoft.com/office/drawing/2014/main" id="{7D2CDF99-784D-1F46-A513-D92CE547F677}"/>
              </a:ext>
            </a:extLst>
          </p:cNvPr>
          <p:cNvSpPr txBox="1"/>
          <p:nvPr/>
        </p:nvSpPr>
        <p:spPr>
          <a:xfrm>
            <a:off x="8028958" y="1250406"/>
            <a:ext cx="1037590" cy="36676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900" b="1" spc="-5" dirty="0">
                <a:latin typeface="Carlito"/>
                <a:cs typeface="Carlito"/>
              </a:rPr>
              <a:t>GPU-HBM</a:t>
            </a:r>
            <a:endParaRPr sz="1900" dirty="0">
              <a:latin typeface="Carlito"/>
              <a:cs typeface="Carlito"/>
            </a:endParaRPr>
          </a:p>
        </p:txBody>
      </p:sp>
      <p:sp>
        <p:nvSpPr>
          <p:cNvPr id="34" name="object 54">
            <a:extLst>
              <a:ext uri="{FF2B5EF4-FFF2-40B4-BE49-F238E27FC236}">
                <a16:creationId xmlns:a16="http://schemas.microsoft.com/office/drawing/2014/main" id="{44D95ACC-DCD5-0F4F-88E7-DD5DF54BBD12}"/>
              </a:ext>
            </a:extLst>
          </p:cNvPr>
          <p:cNvSpPr txBox="1"/>
          <p:nvPr/>
        </p:nvSpPr>
        <p:spPr>
          <a:xfrm>
            <a:off x="9300678" y="5607873"/>
            <a:ext cx="379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Carlito"/>
                <a:cs typeface="Carlito"/>
              </a:rPr>
              <a:t>O</a:t>
            </a:r>
            <a:r>
              <a:rPr sz="2000" i="1" spc="-210" dirty="0">
                <a:latin typeface="Carlito"/>
                <a:cs typeface="Carlito"/>
              </a:rPr>
              <a:t> </a:t>
            </a:r>
            <a:r>
              <a:rPr sz="1950" spc="142" baseline="-29914" dirty="0">
                <a:latin typeface="Trebuchet MS"/>
                <a:cs typeface="Trebuchet MS"/>
              </a:rPr>
              <a:t>0</a:t>
            </a:r>
            <a:endParaRPr sz="1950" baseline="-29914" dirty="0">
              <a:latin typeface="Trebuchet MS"/>
              <a:cs typeface="Trebuchet MS"/>
            </a:endParaRPr>
          </a:p>
        </p:txBody>
      </p:sp>
      <p:sp>
        <p:nvSpPr>
          <p:cNvPr id="35" name="object 55">
            <a:extLst>
              <a:ext uri="{FF2B5EF4-FFF2-40B4-BE49-F238E27FC236}">
                <a16:creationId xmlns:a16="http://schemas.microsoft.com/office/drawing/2014/main" id="{4F4C60A9-19BD-0F42-B5BC-78151B3DE500}"/>
              </a:ext>
            </a:extLst>
          </p:cNvPr>
          <p:cNvSpPr txBox="1"/>
          <p:nvPr/>
        </p:nvSpPr>
        <p:spPr>
          <a:xfrm>
            <a:off x="10855678" y="5665707"/>
            <a:ext cx="5384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i="1" baseline="19444" dirty="0">
                <a:latin typeface="Carlito"/>
                <a:cs typeface="Carlito"/>
              </a:rPr>
              <a:t>O</a:t>
            </a:r>
            <a:r>
              <a:rPr sz="3000" i="1" spc="-307" baseline="19444" dirty="0">
                <a:latin typeface="Carlito"/>
                <a:cs typeface="Carlito"/>
              </a:rPr>
              <a:t> </a:t>
            </a:r>
            <a:r>
              <a:rPr lang="en-US" altLang="zh-CN" sz="1300" spc="-5" dirty="0">
                <a:latin typeface="Trebuchet MS"/>
                <a:cs typeface="Trebuchet MS"/>
              </a:rPr>
              <a:t>n</a:t>
            </a:r>
            <a:r>
              <a:rPr sz="1300" spc="-5" dirty="0">
                <a:latin typeface="Trebuchet MS"/>
                <a:cs typeface="Trebuchet MS"/>
              </a:rPr>
              <a:t>–1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36" name="object 56">
            <a:extLst>
              <a:ext uri="{FF2B5EF4-FFF2-40B4-BE49-F238E27FC236}">
                <a16:creationId xmlns:a16="http://schemas.microsoft.com/office/drawing/2014/main" id="{17ED016C-51A6-F544-8935-17B1225AA090}"/>
              </a:ext>
            </a:extLst>
          </p:cNvPr>
          <p:cNvSpPr txBox="1"/>
          <p:nvPr/>
        </p:nvSpPr>
        <p:spPr>
          <a:xfrm>
            <a:off x="8092069" y="1654603"/>
            <a:ext cx="668655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5" dirty="0">
                <a:latin typeface="Carlito"/>
                <a:cs typeface="Carlito"/>
              </a:rPr>
              <a:t>Cache</a:t>
            </a:r>
            <a:endParaRPr lang="en-US" sz="2000" spc="-16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latin typeface="Carlito"/>
                <a:cs typeface="Carlito"/>
              </a:rPr>
              <a:t>T</a:t>
            </a:r>
            <a:r>
              <a:rPr sz="2000" dirty="0">
                <a:latin typeface="Carlito"/>
                <a:cs typeface="Carlito"/>
              </a:rPr>
              <a:t>ables</a:t>
            </a:r>
          </a:p>
        </p:txBody>
      </p:sp>
      <p:sp>
        <p:nvSpPr>
          <p:cNvPr id="37" name="object 57">
            <a:extLst>
              <a:ext uri="{FF2B5EF4-FFF2-40B4-BE49-F238E27FC236}">
                <a16:creationId xmlns:a16="http://schemas.microsoft.com/office/drawing/2014/main" id="{3A54AFC6-E9CA-BF49-8D07-D202FB09EA08}"/>
              </a:ext>
            </a:extLst>
          </p:cNvPr>
          <p:cNvSpPr txBox="1"/>
          <p:nvPr/>
        </p:nvSpPr>
        <p:spPr>
          <a:xfrm>
            <a:off x="8092069" y="3986990"/>
            <a:ext cx="6686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779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Full  </a:t>
            </a:r>
            <a:r>
              <a:rPr sz="2000" spc="-160" dirty="0">
                <a:latin typeface="Carlito"/>
                <a:cs typeface="Carlito"/>
              </a:rPr>
              <a:t>T</a:t>
            </a:r>
            <a:r>
              <a:rPr sz="2000" dirty="0">
                <a:latin typeface="Carlito"/>
                <a:cs typeface="Carlito"/>
              </a:rPr>
              <a:t>ables</a:t>
            </a:r>
          </a:p>
        </p:txBody>
      </p:sp>
      <p:pic>
        <p:nvPicPr>
          <p:cNvPr id="38" name="Picture 63">
            <a:extLst>
              <a:ext uri="{FF2B5EF4-FFF2-40B4-BE49-F238E27FC236}">
                <a16:creationId xmlns:a16="http://schemas.microsoft.com/office/drawing/2014/main" id="{60384096-A756-C442-BAC6-173054A3A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273" y="2575235"/>
            <a:ext cx="679592" cy="637117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93AC1212-4105-304A-BF80-97FC6187EE71}"/>
              </a:ext>
            </a:extLst>
          </p:cNvPr>
          <p:cNvSpPr/>
          <p:nvPr/>
        </p:nvSpPr>
        <p:spPr>
          <a:xfrm>
            <a:off x="624911" y="4720547"/>
            <a:ext cx="4824025" cy="1545783"/>
          </a:xfrm>
          <a:prstGeom prst="roundRect">
            <a:avLst>
              <a:gd name="adj" fmla="val 1580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However,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the existing cache solution is not yet able to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exploit the benefits offered by GPU-resident cache.</a:t>
            </a:r>
            <a:endParaRPr lang="en-CN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2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Existing embedding cache solution </a:t>
            </a:r>
            <a:endParaRPr lang="zh-CN" altLang="en-US" sz="4000" b="1" dirty="0"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B57FEA5-3F22-F245-9A43-BF43E09D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804" y="6510418"/>
            <a:ext cx="2743200" cy="365125"/>
          </a:xfrm>
        </p:spPr>
        <p:txBody>
          <a:bodyPr/>
          <a:lstStyle/>
          <a:p>
            <a:fld id="{E48FEDBE-3A19-46D1-AD8C-DD01172CD2C4}" type="slidenum">
              <a:rPr lang="en-US" smtClean="0"/>
              <a:t>8</a:t>
            </a:fld>
            <a:endParaRPr 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28CDE9A-763A-6F45-BCD8-5D90F227F985}"/>
              </a:ext>
            </a:extLst>
          </p:cNvPr>
          <p:cNvSpPr txBox="1">
            <a:spLocks/>
          </p:cNvSpPr>
          <p:nvPr/>
        </p:nvSpPr>
        <p:spPr>
          <a:xfrm>
            <a:off x="539376" y="1231022"/>
            <a:ext cx="5016598" cy="5035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SzPct val="80000"/>
              <a:buNone/>
            </a:pPr>
            <a:r>
              <a:rPr lang="en-US" altLang="zh-CN" sz="2600" b="1" dirty="0">
                <a:latin typeface="Gill Sans SemiBold" charset="0"/>
                <a:ea typeface="Gill Sans SemiBold" charset="0"/>
                <a:cs typeface="Gill Sans SemiBold" charset="0"/>
              </a:rPr>
              <a:t>Issue</a:t>
            </a:r>
            <a:r>
              <a:rPr lang="zh-CN" altLang="en-US" sz="26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600" b="1" dirty="0">
                <a:latin typeface="Gill Sans SemiBold" charset="0"/>
                <a:ea typeface="Gill Sans SemiBold" charset="0"/>
                <a:cs typeface="Gill Sans SemiBold" charset="0"/>
              </a:rPr>
              <a:t>1:</a:t>
            </a:r>
            <a:r>
              <a:rPr lang="zh-CN" altLang="en-US" sz="26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600" b="1" dirty="0">
                <a:latin typeface="Gill Sans SemiBold" charset="0"/>
                <a:ea typeface="Gill Sans SemiBold" charset="0"/>
                <a:cs typeface="Gill Sans SemiBold" charset="0"/>
              </a:rPr>
              <a:t>Cache</a:t>
            </a:r>
            <a:r>
              <a:rPr lang="zh-CN" altLang="en-US" sz="26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600" b="1" dirty="0">
                <a:latin typeface="Gill Sans SemiBold" charset="0"/>
                <a:ea typeface="Gill Sans SemiBold" charset="0"/>
                <a:cs typeface="Gill Sans SemiBold" charset="0"/>
              </a:rPr>
              <a:t>under-utilization </a:t>
            </a:r>
            <a:endParaRPr lang="en-US" altLang="zh-CN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Per-table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cache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only captures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local hotspots</a:t>
            </a:r>
          </a:p>
          <a:p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Static table cannot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rescale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for hotspot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size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changing</a:t>
            </a:r>
          </a:p>
          <a:p>
            <a:pPr marL="457200" lvl="1" indent="0">
              <a:lnSpc>
                <a:spcPct val="100000"/>
              </a:lnSpc>
              <a:buSzPct val="80000"/>
              <a:buNone/>
            </a:pPr>
            <a:endParaRPr lang="en-US" altLang="zh-CN" dirty="0">
              <a:latin typeface="Gill Sans" panose="020B0502020104020203" pitchFamily="34" charset="-79"/>
              <a:ea typeface="Gill Sans SemiBold" charset="0"/>
              <a:cs typeface="Gill Sans" panose="020B0502020104020203" pitchFamily="34" charset="-79"/>
            </a:endParaRPr>
          </a:p>
          <a:p>
            <a:pPr marL="457200" lvl="1" indent="0">
              <a:lnSpc>
                <a:spcPct val="100000"/>
              </a:lnSpc>
              <a:buSzPct val="80000"/>
              <a:buNone/>
            </a:pPr>
            <a:endParaRPr lang="en-US" altLang="zh-CN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FDFFCBD-2625-3D4D-B542-8BE32B5CE1C3}"/>
              </a:ext>
            </a:extLst>
          </p:cNvPr>
          <p:cNvSpPr txBox="1">
            <a:spLocks/>
          </p:cNvSpPr>
          <p:nvPr/>
        </p:nvSpPr>
        <p:spPr>
          <a:xfrm>
            <a:off x="6308035" y="1231022"/>
            <a:ext cx="5785224" cy="5035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SzPct val="80000"/>
              <a:buNone/>
            </a:pPr>
            <a:r>
              <a:rPr lang="en-US" altLang="zh-CN" sz="2600" b="1" dirty="0">
                <a:latin typeface="Gill Sans SemiBold" charset="0"/>
                <a:ea typeface="Gill Sans SemiBold" charset="0"/>
                <a:cs typeface="Gill Sans SemiBold" charset="0"/>
              </a:rPr>
              <a:t>Issue</a:t>
            </a:r>
            <a:r>
              <a:rPr lang="zh-CN" altLang="en-US" sz="26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600" b="1" dirty="0">
                <a:latin typeface="Gill Sans SemiBold" charset="0"/>
                <a:ea typeface="Gill Sans SemiBold" charset="0"/>
                <a:cs typeface="Gill Sans SemiBold" charset="0"/>
              </a:rPr>
              <a:t>2:</a:t>
            </a:r>
            <a:r>
              <a:rPr lang="zh-CN" altLang="en-US" sz="2600" b="1" dirty="0"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en-US" altLang="zh-CN" sz="2600" b="1" dirty="0">
                <a:latin typeface="Gill Sans SemiBold" charset="0"/>
                <a:ea typeface="Gill Sans SemiBold" charset="0"/>
                <a:cs typeface="Gill Sans SemiBold" charset="0"/>
              </a:rPr>
              <a:t>Kernel maintenance overhead</a:t>
            </a:r>
          </a:p>
          <a:p>
            <a:r>
              <a:rPr lang="en-CN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Maintenance overhead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(e.g.,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launching,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context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initialization,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synchronizing)</a:t>
            </a:r>
          </a:p>
          <a:p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Excessive small query kernels</a:t>
            </a:r>
          </a:p>
          <a:p>
            <a:pPr marL="457200" lvl="1" indent="0">
              <a:buNone/>
            </a:pP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(proportional to #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of EMB</a:t>
            </a:r>
            <a:r>
              <a:rPr lang="zh-CN" alt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dirty="0">
                <a:latin typeface="Gill Sans" panose="020B0502020104020203" pitchFamily="34" charset="-79"/>
                <a:cs typeface="Gill Sans" panose="020B0502020104020203" pitchFamily="34" charset="-79"/>
              </a:rPr>
              <a:t>tables)</a:t>
            </a:r>
          </a:p>
          <a:p>
            <a:r>
              <a:rPr lang="en-US" altLang="zh-CN" sz="2400" dirty="0">
                <a:solidFill>
                  <a:srgbClr val="8F85A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Maintenance time</a:t>
            </a:r>
            <a:r>
              <a:rPr lang="zh-CN" altLang="en-US" sz="2400" dirty="0">
                <a:solidFill>
                  <a:srgbClr val="8F85A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&gt;</a:t>
            </a:r>
            <a:r>
              <a:rPr lang="zh-CN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rgbClr val="E6A7A3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 time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FA54D6-14F5-0047-8D1B-1ABE79745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869577"/>
            <a:ext cx="5106559" cy="233037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2BC3FD8-4AF4-3543-82B6-1446B59EC0E5}"/>
              </a:ext>
            </a:extLst>
          </p:cNvPr>
          <p:cNvGrpSpPr/>
          <p:nvPr/>
        </p:nvGrpSpPr>
        <p:grpSpPr>
          <a:xfrm>
            <a:off x="416159" y="3848311"/>
            <a:ext cx="5206421" cy="2375946"/>
            <a:chOff x="416159" y="3848311"/>
            <a:chExt cx="5206421" cy="237594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E8C472C-1E6B-D140-B5CE-FEA1EF05C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159" y="3848311"/>
              <a:ext cx="5206421" cy="2375946"/>
            </a:xfrm>
            <a:prstGeom prst="rect">
              <a:avLst/>
            </a:prstGeom>
          </p:spPr>
        </p:pic>
        <p:cxnSp>
          <p:nvCxnSpPr>
            <p:cNvPr id="19" name="直线箭头连接符 29">
              <a:extLst>
                <a:ext uri="{FF2B5EF4-FFF2-40B4-BE49-F238E27FC236}">
                  <a16:creationId xmlns:a16="http://schemas.microsoft.com/office/drawing/2014/main" id="{F4F6A847-E7E7-9642-AB3F-DD76FCFDBC91}"/>
                </a:ext>
              </a:extLst>
            </p:cNvPr>
            <p:cNvCxnSpPr>
              <a:cxnSpLocks/>
            </p:cNvCxnSpPr>
            <p:nvPr/>
          </p:nvCxnSpPr>
          <p:spPr>
            <a:xfrm>
              <a:off x="5353435" y="4311955"/>
              <a:ext cx="0" cy="701543"/>
            </a:xfrm>
            <a:prstGeom prst="straightConnector1">
              <a:avLst/>
            </a:prstGeom>
            <a:ln w="508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53EA1096-E366-6240-AC96-D3BC27D72549}"/>
                </a:ext>
              </a:extLst>
            </p:cNvPr>
            <p:cNvGrpSpPr/>
            <p:nvPr/>
          </p:nvGrpSpPr>
          <p:grpSpPr>
            <a:xfrm>
              <a:off x="5140633" y="4539972"/>
              <a:ext cx="425603" cy="245508"/>
              <a:chOff x="5421521" y="3704514"/>
              <a:chExt cx="679374" cy="336234"/>
            </a:xfrm>
          </p:grpSpPr>
          <p:sp>
            <p:nvSpPr>
              <p:cNvPr id="23" name="矩形 30">
                <a:extLst>
                  <a:ext uri="{FF2B5EF4-FFF2-40B4-BE49-F238E27FC236}">
                    <a16:creationId xmlns:a16="http://schemas.microsoft.com/office/drawing/2014/main" id="{2E1EE881-52D2-C24E-8770-2D4B20391531}"/>
                  </a:ext>
                </a:extLst>
              </p:cNvPr>
              <p:cNvSpPr/>
              <p:nvPr/>
            </p:nvSpPr>
            <p:spPr>
              <a:xfrm>
                <a:off x="5643934" y="3704514"/>
                <a:ext cx="214750" cy="3362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Gill Sans" charset="0"/>
                    <a:cs typeface="Gill Sans" charset="0"/>
                  </a:rPr>
                  <a:t>0</a:t>
                </a:r>
                <a:endParaRPr lang="en-US" altLang="zh-CN" sz="1200" b="0" dirty="0">
                  <a:solidFill>
                    <a:schemeClr val="bg1"/>
                  </a:solidFill>
                  <a:latin typeface="Gill Sans" charset="0"/>
                  <a:cs typeface="Gill Sans" charset="0"/>
                </a:endParaRPr>
              </a:p>
            </p:txBody>
          </p:sp>
          <p:sp>
            <p:nvSpPr>
              <p:cNvPr id="24" name="矩形 30">
                <a:extLst>
                  <a:ext uri="{FF2B5EF4-FFF2-40B4-BE49-F238E27FC236}">
                    <a16:creationId xmlns:a16="http://schemas.microsoft.com/office/drawing/2014/main" id="{419FCF16-DC64-C84A-A6A6-D58DB6827021}"/>
                  </a:ext>
                </a:extLst>
              </p:cNvPr>
              <p:cNvSpPr/>
              <p:nvPr/>
            </p:nvSpPr>
            <p:spPr>
              <a:xfrm>
                <a:off x="5421521" y="3704514"/>
                <a:ext cx="679374" cy="33623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r>
                  <a:rPr lang="en-US" altLang="zh-CN" sz="1400" b="0" dirty="0">
                    <a:solidFill>
                      <a:srgbClr val="C00000"/>
                    </a:solidFill>
                    <a:latin typeface="Gill Sans" charset="0"/>
                    <a:cs typeface="Gill Sans" charset="0"/>
                  </a:rPr>
                  <a:t>42%</a:t>
                </a:r>
              </a:p>
            </p:txBody>
          </p: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EBCF119E-071B-4612-A252-C8B37B9478C7}"/>
              </a:ext>
            </a:extLst>
          </p:cNvPr>
          <p:cNvSpPr/>
          <p:nvPr/>
        </p:nvSpPr>
        <p:spPr>
          <a:xfrm>
            <a:off x="7096498" y="4462314"/>
            <a:ext cx="2411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The total number of queried keys is 10K</a:t>
            </a:r>
          </a:p>
        </p:txBody>
      </p:sp>
      <p:sp>
        <p:nvSpPr>
          <p:cNvPr id="17" name="对话气泡: 矩形 15">
            <a:extLst>
              <a:ext uri="{FF2B5EF4-FFF2-40B4-BE49-F238E27FC236}">
                <a16:creationId xmlns:a16="http://schemas.microsoft.com/office/drawing/2014/main" id="{C16E82CB-5BEE-4E80-B049-7BCCBF692CCB}"/>
              </a:ext>
            </a:extLst>
          </p:cNvPr>
          <p:cNvSpPr/>
          <p:nvPr/>
        </p:nvSpPr>
        <p:spPr>
          <a:xfrm>
            <a:off x="9533105" y="6218658"/>
            <a:ext cx="1868373" cy="583519"/>
          </a:xfrm>
          <a:prstGeom prst="wedgeRectCallout">
            <a:avLst>
              <a:gd name="adj1" fmla="val 30651"/>
              <a:gd name="adj2" fmla="val -102012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Usually,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# of EMB tables &gt; 60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in production models</a:t>
            </a:r>
            <a:endParaRPr lang="zh-CN" altLang="en-US" sz="1400" dirty="0">
              <a:solidFill>
                <a:schemeClr val="tx1"/>
              </a:solidFill>
              <a:latin typeface="Gill Sans" charset="0"/>
              <a:cs typeface="Gill Sans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A02C52-E5C2-324C-A652-AFDB87A0C0CD}"/>
              </a:ext>
            </a:extLst>
          </p:cNvPr>
          <p:cNvGrpSpPr/>
          <p:nvPr/>
        </p:nvGrpSpPr>
        <p:grpSpPr>
          <a:xfrm>
            <a:off x="11145079" y="4200939"/>
            <a:ext cx="779606" cy="1351722"/>
            <a:chOff x="11145079" y="4200939"/>
            <a:chExt cx="779606" cy="135172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348CC13-ECA5-A24D-831C-617C5B0A6551}"/>
                </a:ext>
              </a:extLst>
            </p:cNvPr>
            <p:cNvSpPr/>
            <p:nvPr/>
          </p:nvSpPr>
          <p:spPr>
            <a:xfrm>
              <a:off x="11353695" y="4666952"/>
              <a:ext cx="5709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70%</a:t>
              </a:r>
              <a:endParaRPr lang="zh-CN" altLang="en-US" dirty="0"/>
            </a:p>
          </p:txBody>
        </p:sp>
        <p:sp>
          <p:nvSpPr>
            <p:cNvPr id="5" name="右大括号 4">
              <a:extLst>
                <a:ext uri="{FF2B5EF4-FFF2-40B4-BE49-F238E27FC236}">
                  <a16:creationId xmlns:a16="http://schemas.microsoft.com/office/drawing/2014/main" id="{5C6E15F4-BC9A-644C-9BE3-C8BE04B2AFE5}"/>
                </a:ext>
              </a:extLst>
            </p:cNvPr>
            <p:cNvSpPr/>
            <p:nvPr/>
          </p:nvSpPr>
          <p:spPr>
            <a:xfrm>
              <a:off x="11145079" y="4200939"/>
              <a:ext cx="213824" cy="1351722"/>
            </a:xfrm>
            <a:prstGeom prst="rightBrace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FEA41F0-7B90-654F-BB01-48CC80E732CE}"/>
              </a:ext>
            </a:extLst>
          </p:cNvPr>
          <p:cNvGrpSpPr/>
          <p:nvPr/>
        </p:nvGrpSpPr>
        <p:grpSpPr>
          <a:xfrm>
            <a:off x="2960650" y="4311955"/>
            <a:ext cx="425603" cy="606065"/>
            <a:chOff x="2960650" y="4311955"/>
            <a:chExt cx="425603" cy="606065"/>
          </a:xfrm>
        </p:grpSpPr>
        <p:cxnSp>
          <p:nvCxnSpPr>
            <p:cNvPr id="20" name="直线箭头连接符 29">
              <a:extLst>
                <a:ext uri="{FF2B5EF4-FFF2-40B4-BE49-F238E27FC236}">
                  <a16:creationId xmlns:a16="http://schemas.microsoft.com/office/drawing/2014/main" id="{0E6A0842-F451-D942-9FFA-44A3AF2CD215}"/>
                </a:ext>
              </a:extLst>
            </p:cNvPr>
            <p:cNvCxnSpPr>
              <a:cxnSpLocks/>
            </p:cNvCxnSpPr>
            <p:nvPr/>
          </p:nvCxnSpPr>
          <p:spPr>
            <a:xfrm>
              <a:off x="3160200" y="4311955"/>
              <a:ext cx="0" cy="606065"/>
            </a:xfrm>
            <a:prstGeom prst="straightConnector1">
              <a:avLst/>
            </a:prstGeom>
            <a:ln w="508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30">
              <a:extLst>
                <a:ext uri="{FF2B5EF4-FFF2-40B4-BE49-F238E27FC236}">
                  <a16:creationId xmlns:a16="http://schemas.microsoft.com/office/drawing/2014/main" id="{6115CFDA-AEF6-8F47-B4B1-84B9BBE545A5}"/>
                </a:ext>
              </a:extLst>
            </p:cNvPr>
            <p:cNvSpPr/>
            <p:nvPr/>
          </p:nvSpPr>
          <p:spPr>
            <a:xfrm>
              <a:off x="2960650" y="4484250"/>
              <a:ext cx="425603" cy="2455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400" b="0" dirty="0">
                  <a:solidFill>
                    <a:srgbClr val="C00000"/>
                  </a:solidFill>
                  <a:latin typeface="Gill Sans" charset="0"/>
                  <a:cs typeface="Gill Sans" charset="0"/>
                </a:rPr>
                <a:t>29%</a:t>
              </a:r>
            </a:p>
          </p:txBody>
        </p:sp>
      </p:grpSp>
      <p:sp>
        <p:nvSpPr>
          <p:cNvPr id="25" name="对话气泡: 矩形 15">
            <a:extLst>
              <a:ext uri="{FF2B5EF4-FFF2-40B4-BE49-F238E27FC236}">
                <a16:creationId xmlns:a16="http://schemas.microsoft.com/office/drawing/2014/main" id="{0E330C17-7200-0948-8416-54A4720E1A0A}"/>
              </a:ext>
            </a:extLst>
          </p:cNvPr>
          <p:cNvSpPr/>
          <p:nvPr/>
        </p:nvSpPr>
        <p:spPr>
          <a:xfrm>
            <a:off x="122049" y="3548941"/>
            <a:ext cx="1511162" cy="354602"/>
          </a:xfrm>
          <a:prstGeom prst="wedgeRectCallout">
            <a:avLst>
              <a:gd name="adj1" fmla="val 75061"/>
              <a:gd name="adj2" fmla="val 5403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Optimal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knows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all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data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access</a:t>
            </a:r>
            <a:r>
              <a:rPr lang="zh-CN" altLang="en-US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Gill Sans" charset="0"/>
                <a:cs typeface="Gill Sans" charset="0"/>
              </a:rPr>
              <a:t>trace</a:t>
            </a:r>
            <a:endParaRPr lang="zh-CN" altLang="en-US" sz="1400" dirty="0">
              <a:solidFill>
                <a:schemeClr val="tx1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3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173" y="1393906"/>
            <a:ext cx="12637973" cy="387342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Background</a:t>
            </a: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&amp;</a:t>
            </a: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Motivation</a:t>
            </a:r>
          </a:p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en-US" altLang="zh-CN" sz="3600" dirty="0">
                <a:latin typeface="Gill Sans" charset="0"/>
                <a:ea typeface="Gill Sans" charset="0"/>
                <a:cs typeface="Gill Sans" charset="0"/>
              </a:rPr>
              <a:t> Fleche:</a:t>
            </a:r>
            <a:r>
              <a:rPr lang="zh-CN" altLang="en-US" sz="3600" dirty="0">
                <a:latin typeface="Gill Sans" charset="0"/>
                <a:ea typeface="Gill Sans" charset="0"/>
                <a:cs typeface="Gill Sans" charset="0"/>
              </a:rPr>
              <a:t>  </a:t>
            </a:r>
            <a:r>
              <a:rPr lang="en-US" altLang="zh-CN" sz="3600" dirty="0">
                <a:latin typeface="Gill Sans" charset="0"/>
                <a:ea typeface="Gill Sans" charset="0"/>
                <a:cs typeface="Gill Sans" charset="0"/>
              </a:rPr>
              <a:t>An Efficient GPU Embedding Cache for Recommendations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 </a:t>
            </a:r>
          </a:p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zh-CN" altLang="en-US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 </a:t>
            </a: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Evaluation</a:t>
            </a:r>
          </a:p>
          <a:p>
            <a:pPr>
              <a:lnSpc>
                <a:spcPct val="150000"/>
              </a:lnSpc>
              <a:buSzPct val="70000"/>
              <a:buFont typeface="Wingdings" charset="2"/>
              <a:buChar char="v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  <a:latin typeface="Gill Sans" charset="0"/>
                <a:cs typeface="Gill Sans" charset="0"/>
              </a:rPr>
              <a:t> Conclusion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Gill Sans" charset="0"/>
              <a:cs typeface="Gill Sans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8953"/>
          </a:xfrm>
          <a:solidFill>
            <a:schemeClr val="bg1">
              <a:lumMod val="95000"/>
            </a:schemeClr>
          </a:solidFill>
        </p:spPr>
        <p:txBody>
          <a:bodyPr vert="horz" lIns="540000" tIns="0" rIns="91440" bIns="0" rtlCol="0" anchor="ctr" anchorCtr="0">
            <a:normAutofit/>
          </a:bodyPr>
          <a:lstStyle/>
          <a:p>
            <a:r>
              <a:rPr lang="en-US" altLang="zh-CN" sz="4000" b="1" dirty="0"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4000" b="1" dirty="0">
              <a:solidFill>
                <a:srgbClr val="C00000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A992643-F63B-3649-BC82-280B7FE2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FEDBE-3A19-46D1-AD8C-DD01172CD2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50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Gill Sans"/>
        <a:ea typeface="等线 Light"/>
        <a:cs typeface=""/>
      </a:majorFont>
      <a:minorFont>
        <a:latin typeface="Gill Sans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20826</TotalTime>
  <Words>2422</Words>
  <Application>Microsoft Macintosh PowerPoint</Application>
  <PresentationFormat>宽屏</PresentationFormat>
  <Paragraphs>717</Paragraphs>
  <Slides>29</Slides>
  <Notes>29</Notes>
  <HiddenSlides>2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Carlito</vt:lpstr>
      <vt:lpstr>IPAexGothic</vt:lpstr>
      <vt:lpstr>Arial</vt:lpstr>
      <vt:lpstr>Calibri</vt:lpstr>
      <vt:lpstr>Cambria Math</vt:lpstr>
      <vt:lpstr>Gill Sans</vt:lpstr>
      <vt:lpstr>Gill Sans MT</vt:lpstr>
      <vt:lpstr>Gill Sans SemiBold</vt:lpstr>
      <vt:lpstr>Gill Sans SemiBold</vt:lpstr>
      <vt:lpstr>Times New Roman</vt:lpstr>
      <vt:lpstr>Trebuchet MS</vt:lpstr>
      <vt:lpstr>Wingdings</vt:lpstr>
      <vt:lpstr>Office 主题​​</vt:lpstr>
      <vt:lpstr>Fleche: An Efficient GPU Embedding Cache  for Personalized Recommendations</vt:lpstr>
      <vt:lpstr>Personalized recommendations are everywhere</vt:lpstr>
      <vt:lpstr>Recommendation inference at datacenter scale</vt:lpstr>
      <vt:lpstr>DLRM  architecture</vt:lpstr>
      <vt:lpstr>Embedding bottleneck</vt:lpstr>
      <vt:lpstr>Alleviating embedding bottleneck</vt:lpstr>
      <vt:lpstr>Alleviating embedding bottlenecks</vt:lpstr>
      <vt:lpstr>Existing embedding cache solution </vt:lpstr>
      <vt:lpstr>Outline</vt:lpstr>
      <vt:lpstr>Key Idea</vt:lpstr>
      <vt:lpstr>I. Flat Cache (key idea)</vt:lpstr>
      <vt:lpstr>I. Flat Cache (details) - re-encoding feature IDs </vt:lpstr>
      <vt:lpstr>I. Flat Cache (details)</vt:lpstr>
      <vt:lpstr>I. Flat Cache (details)</vt:lpstr>
      <vt:lpstr>II. Self-identified kernel fusion (key idea)</vt:lpstr>
      <vt:lpstr>II. Self-identified kernel fusion (details)</vt:lpstr>
      <vt:lpstr>II. Self-identified kernel fusion (details)</vt:lpstr>
      <vt:lpstr>II. Self-identified kernel fusion (details)</vt:lpstr>
      <vt:lpstr>II. Self-identified kernel fusion (details)</vt:lpstr>
      <vt:lpstr>III. Optimizing the workflow of cache query</vt:lpstr>
      <vt:lpstr>Outline</vt:lpstr>
      <vt:lpstr>Experimental setup</vt:lpstr>
      <vt:lpstr>PowerPoint 演示文稿</vt:lpstr>
      <vt:lpstr>PowerPoint 演示文稿</vt:lpstr>
      <vt:lpstr>Revisit our motivation</vt:lpstr>
      <vt:lpstr>Breakdown</vt:lpstr>
      <vt:lpstr>Outline</vt:lpstr>
      <vt:lpstr>PowerPoint 演示文稿</vt:lpstr>
      <vt:lpstr>PowerPoint 演示文稿</vt:lpstr>
    </vt:vector>
  </TitlesOfParts>
  <Manager/>
  <Company>Tsinghua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Minhui Xie</dc:creator>
  <cp:keywords/>
  <dc:description/>
  <cp:lastModifiedBy>谢 旻晖</cp:lastModifiedBy>
  <cp:revision>2061</cp:revision>
  <dcterms:created xsi:type="dcterms:W3CDTF">2021-01-04T07:07:16Z</dcterms:created>
  <dcterms:modified xsi:type="dcterms:W3CDTF">2022-10-24T07:33:23Z</dcterms:modified>
  <cp:category/>
</cp:coreProperties>
</file>